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499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Tēvs, kā Tavi bērni nākam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1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Tēvs, kā Tavi bērni nākam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Tavu balsi klausīties,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Slavas dziesmām Tevi godāt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par visu pateikties.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Dod(i), Tēvs, mums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Svētā Gara dāvanu,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mēs spējam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Tavu pilnību!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Pazemībā ceļus lokām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Tava nama klusumā,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Ticībā uz augšu ceļam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Savus skatus lūgšanā.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Dod(i), Tēvs, mums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Svētā Gara dāvanu,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mēs spējam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Tavu pilnību!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Tava Vārda vēstij svētai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Savas sirdis atveram.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Ļauj mums saņemt jaunu spēku,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Ceļojot uz </a:t>
            </a:r>
            <a:r>
              <a:rPr lang="lv-LV" sz="6000" dirty="0" err="1">
                <a:solidFill>
                  <a:schemeClr val="bg1"/>
                </a:solidFill>
              </a:rPr>
              <a:t>Tēvmājām</a:t>
            </a:r>
            <a:r>
              <a:rPr lang="lv-LV" sz="60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Dod(i), Tēvs, mums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Svētā Gara dāvanu,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mēs spējam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Aizsniegt Tavu pilnību!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126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499. Tēvs, kā Tavi bērni nākam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2024-03-10T13:54:31Z</dcterms:modified>
</cp:coreProperties>
</file>