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sZzSgPB8ifyfEnuvyzOvykyjp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498. Vēlos satikt Tevi, Jēzu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satikt Tevi,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nama klusumā,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Atvērt svētā Vārda lapas,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Pieaugt stiprā ticībā.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miers lai ienāk sirdī,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Atver prātu, atver dzirdi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balsi saklausīt,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Mīlestībā paklausīt.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3600" u="none" cap="none" strike="noStrik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satikt Tevi, Jēzu,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zemes skaistumā,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Katrā lapā, katrā ziedā,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Sniega pārslā baltajā.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Satikt Tevi, Radītāju,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Manas dzīves Vadītāju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Zvaigžņu gaismā, Visumā,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Bezgalīgā plašumā.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3600" u="none" cap="none" strike="noStrik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