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1101" r:id="rId2"/>
    <p:sldId id="1098" r:id="rId3"/>
    <p:sldId id="1100" r:id="rId4"/>
    <p:sldId id="1099" r:id="rId5"/>
    <p:sldId id="1091" r:id="rId6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497</a:t>
            </a:r>
            <a:r>
              <a:rPr lang="en-LV" b="1" dirty="0">
                <a:solidFill>
                  <a:schemeClr val="bg2"/>
                </a:solidFill>
              </a:rPr>
              <a:t>.</a:t>
            </a:r>
            <a:r>
              <a:rPr lang="lv-LV" b="1" dirty="0">
                <a:solidFill>
                  <a:schemeClr val="bg2"/>
                </a:solidFill>
              </a:rPr>
              <a:t> Mēs Tevi mīļi ielūdzam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381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Mēs Tevi mīļi ielūdzam,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Nāc, Jēzu, mūsu sirdīs Tu!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tās mums tukšas nepaliek,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Ar Savu Garu piepildi!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No Tava Vārda dziļumiem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Mēs gūstam dārgas atziņas,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Viss dzirdētais mūs apskaidro,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To gribam modri klausīties.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Kungs, lai Tev patīk iemājot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Šai vietā klusā, svētīgā,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Kur skan Tavs nemaldīgais Vārds;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tas nav velti zemē sēts!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1510</TotalTime>
  <Words>80</Words>
  <Application>Microsoft Macintosh PowerPoint</Application>
  <PresentationFormat>Widescreen</PresentationFormat>
  <Paragraphs>16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Open Sans Light</vt:lpstr>
      <vt:lpstr>Office Theme</vt:lpstr>
      <vt:lpstr>497. Mēs Tevi mīļi ielūdzam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45</cp:revision>
  <dcterms:created xsi:type="dcterms:W3CDTF">2023-10-06T20:25:52Z</dcterms:created>
  <dcterms:modified xsi:type="dcterms:W3CDTF">2024-03-10T13:49:30Z</dcterms:modified>
</cp:coreProperties>
</file>