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1104" r:id="rId2"/>
    <p:sldId id="1098" r:id="rId3"/>
    <p:sldId id="1099" r:id="rId4"/>
    <p:sldId id="1100" r:id="rId5"/>
    <p:sldId id="1101" r:id="rId6"/>
    <p:sldId id="1102" r:id="rId7"/>
    <p:sldId id="1103" r:id="rId8"/>
    <p:sldId id="1091" r:id="rId9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25982"/>
            <a:ext cx="12192000" cy="1096818"/>
          </a:xfrm>
        </p:spPr>
        <p:txBody>
          <a:bodyPr/>
          <a:lstStyle/>
          <a:p>
            <a:r>
              <a:rPr lang="lv-LV" b="1" dirty="0">
                <a:solidFill>
                  <a:schemeClr val="bg2"/>
                </a:solidFill>
              </a:rPr>
              <a:t>496</a:t>
            </a:r>
            <a:r>
              <a:rPr lang="en-LV" b="1" dirty="0">
                <a:solidFill>
                  <a:schemeClr val="bg2"/>
                </a:solidFill>
              </a:rPr>
              <a:t>.</a:t>
            </a:r>
            <a:r>
              <a:rPr lang="lv-LV" b="1" dirty="0">
                <a:solidFill>
                  <a:schemeClr val="bg2"/>
                </a:solidFill>
              </a:rPr>
              <a:t> Nāc kā viesis mūsu vidū!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73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Nāc kā viesis mūsu vidū,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Nāc kā gaišais miera stars!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Tevi lūdzam, Tevi gaidām,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Debess patiesības Gars!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Mūsu sirdis, mūsu domas,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Mūsu dzīvi pārveido,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Dieva svēto Vārdu dzirdēt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Mūsu prātu apgaismo!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Cilvēks pats ar savu spēku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Nespēj ļaunu uzvarēt.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Tikai Svētā Gara tuvums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Var šai cīņā palīdzēt.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Mēs kā Tavi bērni lūdzam –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Neatstāj mūs vienus te,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Mums ir vajadzīga šodien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Kristus dārgā klātbūtne!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Lai kā saules stari spētu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Grēka tumsu projām dzīt,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Debess ceļu taisnu, svētu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Pretī rītam parādīt.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Nāc kā viesis mūsu vidū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Šodien, Debess Svētais Gars,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Daudziem rādi ceļu mājup,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Gaišais patiesības stars!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1517</TotalTime>
  <Words>136</Words>
  <Application>Microsoft Macintosh PowerPoint</Application>
  <PresentationFormat>Widescreen</PresentationFormat>
  <Paragraphs>31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Open Sans Light</vt:lpstr>
      <vt:lpstr>Office Theme</vt:lpstr>
      <vt:lpstr>496. Nāc kā viesis mūsu vidū!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52</cp:revision>
  <dcterms:created xsi:type="dcterms:W3CDTF">2023-10-06T20:25:52Z</dcterms:created>
  <dcterms:modified xsi:type="dcterms:W3CDTF">2024-03-10T13:48:22Z</dcterms:modified>
</cp:coreProperties>
</file>