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1110" r:id="rId2"/>
    <p:sldId id="1098" r:id="rId3"/>
    <p:sldId id="1103" r:id="rId4"/>
    <p:sldId id="1104" r:id="rId5"/>
    <p:sldId id="1107" r:id="rId6"/>
    <p:sldId id="1105" r:id="rId7"/>
    <p:sldId id="1108" r:id="rId8"/>
    <p:sldId id="1106" r:id="rId9"/>
    <p:sldId id="1109" r:id="rId10"/>
    <p:sldId id="1091" r:id="rId11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25982"/>
            <a:ext cx="12192000" cy="1096818"/>
          </a:xfrm>
        </p:spPr>
        <p:txBody>
          <a:bodyPr/>
          <a:lstStyle/>
          <a:p>
            <a:r>
              <a:rPr lang="lv-LV" b="1" dirty="0">
                <a:solidFill>
                  <a:schemeClr val="bg2"/>
                </a:solidFill>
              </a:rPr>
              <a:t>495</a:t>
            </a:r>
            <a:r>
              <a:rPr lang="en-LV" b="1" dirty="0">
                <a:solidFill>
                  <a:schemeClr val="bg2"/>
                </a:solidFill>
              </a:rPr>
              <a:t>.</a:t>
            </a:r>
            <a:r>
              <a:rPr lang="lv-LV" b="1" dirty="0">
                <a:solidFill>
                  <a:schemeClr val="bg2"/>
                </a:solidFill>
              </a:rPr>
              <a:t> Ak, draugs, paliec klusu!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1643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Ak, draugs, paliec klusu: 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Šeit ir Dieva nams;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Un klausies, ko saka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Tev Mūžīgā balss!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202091" y="335292"/>
            <a:ext cx="1384493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ea typeface="Calibri"/>
                <a:cs typeface="Calibri"/>
                <a:sym typeface="Calibri"/>
              </a:rPr>
              <a:t>.</a:t>
            </a:r>
            <a:endParaRPr lang="lv-LV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Ak, lūdz(i) un tici,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Tu neesi viens!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 Ak, lūdz(i) un tici,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Tad svētīs tev’ Dievs!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Tik esi šeit klusu,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Kur altāris celts,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Kur pulcējas ļaudis,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Kam mērķis ir svēts!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202091" y="335292"/>
            <a:ext cx="1384493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ea typeface="Calibri"/>
                <a:cs typeface="Calibri"/>
                <a:sym typeface="Calibri"/>
              </a:rPr>
              <a:t>.</a:t>
            </a:r>
            <a:endParaRPr lang="lv-LV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Ak, lūdz(i) un tici,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Tu neesi viens!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 Ak, lūdz(i) un tici,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Tad svētīs tev’ Dievs!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Lai augšup pie troņa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Tur lūgšanas plūst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Un sirdssāpes visas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Tad remdētas kļūst!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202091" y="335292"/>
            <a:ext cx="1384493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ea typeface="Calibri"/>
                <a:cs typeface="Calibri"/>
                <a:sym typeface="Calibri"/>
              </a:rPr>
              <a:t>.</a:t>
            </a:r>
            <a:endParaRPr lang="lv-LV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Ak, lūdz(i) un tici,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Tu neesi viens!</a:t>
            </a:r>
          </a:p>
          <a:p>
            <a:pPr algn="ctr"/>
            <a:r>
              <a:rPr lang="lv-LV" sz="6000">
                <a:solidFill>
                  <a:schemeClr val="bg1"/>
                </a:solidFill>
              </a:rPr>
              <a:t> Ak, </a:t>
            </a:r>
            <a:r>
              <a:rPr lang="lv-LV" sz="6000" dirty="0">
                <a:solidFill>
                  <a:schemeClr val="bg1"/>
                </a:solidFill>
              </a:rPr>
              <a:t>lūdz(i) un tici,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Tad svētīs tev’ Dievs!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Lai paliek sirds klusu,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Lai atzīts tiek grēks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Un solītā pilnībā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Nāk Gara spēks!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202091" y="335292"/>
            <a:ext cx="1384493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ea typeface="Calibri"/>
                <a:cs typeface="Calibri"/>
                <a:sym typeface="Calibri"/>
              </a:rPr>
              <a:t>.</a:t>
            </a:r>
            <a:endParaRPr lang="lv-LV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Ak, lūdz(i) un tici,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Tu neesi viens!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 Ak, lūdz(i) un tici,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Tad svētīs tev’ Dievs!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1532</TotalTime>
  <Words>210</Words>
  <Application>Microsoft Macintosh PowerPoint</Application>
  <PresentationFormat>Widescreen</PresentationFormat>
  <Paragraphs>41</Paragraphs>
  <Slides>10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Open Sans Light</vt:lpstr>
      <vt:lpstr>Office Theme</vt:lpstr>
      <vt:lpstr>495. Ak, draugs, paliec klusu!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56</cp:revision>
  <dcterms:created xsi:type="dcterms:W3CDTF">2023-10-06T20:25:52Z</dcterms:created>
  <dcterms:modified xsi:type="dcterms:W3CDTF">2024-03-10T13:46:42Z</dcterms:modified>
</cp:coreProperties>
</file>