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6kpXGb9EiBvPBppAFEyEzKm30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494. Kungs, ienāc mūsu dievnamā!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ienāc mūsu dievnamā,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Tevi dzirdam klusumā,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lasām Tavu Vārdu,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godbijīgi klausāmies!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dod mums dzīvo ūdeni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skaidriem Debess avotiem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mūsu sirdis piepildi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Tava Vārda dziļumiem!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Nāc, mūsu domas pasargā,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tikai Tevi meklējam!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Liec prātā gaismas pilnību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īstu, dzīvu ticību!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Svētais Gars mūs modina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mīlestību dāvina!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ienāc mūsu dievnamā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esi katram tuvumā.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