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6858000" cy="9144000"/>
  <p:embeddedFontLst>
    <p:embeddedFont>
      <p:font typeface="Open Sans Light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hbzdxVGTsZbPSbFOcHpPSgqJcjj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OpenSansLight-regular.fntdata"/><Relationship Id="rId12" Type="http://schemas.openxmlformats.org/officeDocument/2006/relationships/slide" Target="slides/slide8.xml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OpenSansLight-italic.fntdata"/><Relationship Id="rId14" Type="http://schemas.openxmlformats.org/officeDocument/2006/relationships/font" Target="fonts/OpenSansLight-bold.fntdata"/><Relationship Id="rId17" Type="http://customschemas.google.com/relationships/presentationmetadata" Target="metadata"/><Relationship Id="rId16" Type="http://schemas.openxmlformats.org/officeDocument/2006/relationships/font" Target="fonts/OpenSansLight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lv-LV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" name="Google Shape;129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0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0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2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2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3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3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4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14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1" name="Google Shape;41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5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5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5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15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5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6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7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7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7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8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8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8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9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0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0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lv-LV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r">
              <a:lnSpc>
                <a:spcPct val="14000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332" u="none" cap="none" strike="noStrike">
              <a:solidFill>
                <a:srgbClr val="FFFFF9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89" name="Google Shape;89;p1"/>
          <p:cNvSpPr txBox="1"/>
          <p:nvPr>
            <p:ph type="ctrTitle"/>
          </p:nvPr>
        </p:nvSpPr>
        <p:spPr>
          <a:xfrm>
            <a:off x="0" y="3525982"/>
            <a:ext cx="12192000" cy="109681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0"/>
              <a:buFont typeface="Calibri"/>
              <a:buNone/>
            </a:pPr>
            <a:r>
              <a:rPr b="1" lang="lv-LV">
                <a:solidFill>
                  <a:schemeClr val="lt2"/>
                </a:solidFill>
              </a:rPr>
              <a:t>493. Lai klusa top mana dvēsele! </a:t>
            </a:r>
            <a:endParaRPr b="1">
              <a:solidFill>
                <a:schemeClr val="lt1"/>
              </a:solidFill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4800" u="none" cap="none" strike="noStrike">
              <a:solidFill>
                <a:schemeClr val="lt2"/>
              </a:solidFill>
              <a:latin typeface="Open Sans Light"/>
              <a:ea typeface="Open Sans Light"/>
              <a:cs typeface="Open Sans Light"/>
              <a:sym typeface="Open Sans Light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2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klusa top mana dvēsele,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šeit ir svētais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Es ceļos Tā priekšā noslīgstu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Ar godbijību nu!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Tu esi svēts, mans Dievs,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svēta zeme šī!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Lai klusa top mana dvēsele,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Jo šeit ir svētais Dievs!</a:t>
            </a:r>
            <a:endParaRPr/>
          </a:p>
        </p:txBody>
      </p:sp>
      <p:sp>
        <p:nvSpPr>
          <p:cNvPr id="102" name="Google Shape;102;p3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4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redzi, kā mirdz visapkārt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Kunga godība?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Kā saule spīd Viņa svētais vaigs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Un liesmo Viņa skats;</a:t>
            </a:r>
            <a:endParaRPr/>
          </a:p>
        </p:txBody>
      </p:sp>
      <p:sp>
        <p:nvSpPr>
          <p:cNvPr id="108" name="Google Shape;108;p4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Cik brīnišķīgs mans Kungs,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Ir gaismas valdnieks Viņš!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Vai redzi, kā mirdz visapkārt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Tā Kunga godība?</a:t>
            </a:r>
            <a:endParaRPr/>
          </a:p>
        </p:txBody>
      </p:sp>
      <p:sp>
        <p:nvSpPr>
          <p:cNvPr id="114" name="Google Shape;114;p5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2.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6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Vai jūti, kā plūst caur mums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Tā Kunga lielais spēks?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Viņš nāk, lai šķīstītu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rPr>
              <a:t>Un dziedinātu mūs.</a:t>
            </a:r>
            <a:endParaRPr/>
          </a:p>
        </p:txBody>
      </p:sp>
      <p:sp>
        <p:nvSpPr>
          <p:cNvPr id="120" name="Google Shape;120;p6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0" spcFirstLastPara="1" rIns="0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It visu iespēj Viņš,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To saņem ticībā,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Ak, norimsties, kad Tā Kunga spēks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6000" u="none" cap="none" strike="noStrik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Nāk Tevi dziedināt!</a:t>
            </a:r>
            <a:endParaRPr b="0" i="0" sz="6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7"/>
          <p:cNvSpPr txBox="1"/>
          <p:nvPr/>
        </p:nvSpPr>
        <p:spPr>
          <a:xfrm>
            <a:off x="11050860" y="335292"/>
            <a:ext cx="535724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lv-LV" sz="3600" u="none" cap="none" strike="noStrike">
                <a:solidFill>
                  <a:srgbClr val="E5DED6"/>
                </a:solidFill>
                <a:latin typeface="Calibri"/>
                <a:ea typeface="Calibri"/>
                <a:cs typeface="Calibri"/>
                <a:sym typeface="Calibri"/>
              </a:rPr>
              <a:t>3.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dk1"/>
        </a:solidFill>
      </p:bgPr>
    </p:bg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2023-10-06T20:25:52Z</dcterms:created>
  <dc:creator>Jana Janišauska</dc:creator>
</cp:coreProperties>
</file>