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h66zLlr2q1vjaqHwuryIFidZ7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492. Debess Tēvs, lai slavas dziesmās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Tēvs, lai slavas dziesmās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sirdis atveras;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 Tu Savā mīlestībā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Sniedzi zemei svētības!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par visu, visu gribam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Šajā brīdī pateikties;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ar Savu Svēto Garu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Šodien mūsu vidū, Dievs!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Liec mums dzirdēt Tavus soļus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kalnos, ielejās,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Bezgalīgās zvaigžņu tālēs,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bērnu mājvietās!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Atver mūsu sirdis saprast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Vārdu mūžīgo;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ar Savu Svēto Garu,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prātu apgaismo!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Ļauj mums sastapt Jēzu Kristu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Šajā vietā šodien, Dievs,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Smelt no mīlestības straumes,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Kura mūžam nebeigsies! </a:t>
            </a:r>
            <a:endParaRPr b="1" i="0" sz="54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eņģeļi dzied slavu,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vārdu godinot;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ar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avu Svēto Garu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Debes’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zemi savienot!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