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Y2EBLJIT6jKGheBpi92f+2ouw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491. Ir sabats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skaistā diena ir klāt,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Dieva iesvētīts laiks,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miers un prieks pāri plūst,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skaistā diena ir klāt,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Dieva iesvētīts laiks,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miers un prieks pāri plūst,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Svētais Dievs, šis svētais laiks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veltīts Tev no visas sirds!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Svētais Dievs, šis svētais laiks,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šķīstīta top mana sirds!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 sabats, miers un prieks pāri plūst,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 sabats.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 sabats, miers un prieks pāri plūst,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 sabats.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Svētais Dievs, šis svētais laiks,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šķīstīta top mana sirds!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sabats, miers un prieks pāri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sabats.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