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hat+seVO6z9jozBcNs6dFkEVMf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632465" y="3451126"/>
            <a:ext cx="10971371" cy="882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490. Tev, lielais Radītāj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lielais Radītāj, lai slava,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visas radības tiek šodien dots!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zemi, debesis tik krāšņi radījis,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ļoti labs Tavs roku darbs.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074510"/>
            <a:ext cx="12192000" cy="4708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liki dzīvībai pār zemi plaukt,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slavu, godu Tev ik brīdi augt.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dzīves gājums mans,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Tavam godam skan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laika šī un mūžīgi!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dienu septīto reiz svētīji,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zīmi mūžīgu pats iecēli.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Radītāju sirds nemūžam neaizmirst,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mīlē To, lai pielūdz To!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074510"/>
            <a:ext cx="121920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krāšņā mirdzumā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Plauks jaunais rīts,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zeme, Debesis kā viena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kopā pulcēties ik sabatrītu 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Pats Radītājs būs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kolotājs.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