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zcKENrcXfEeX7g/rbombOU5gq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49. Vasarā, kad skaista daba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Vasarā, kad skaista daba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Dzīvo, kustas, priecājas,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mums dod no visa laba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Bagātīgas svētības.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Tādēļ, mana sirds, ar’ taisies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Dievu slavēt, līksmoties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no visām rūpēm vaļā raisies,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Jautri dziedi, priecājies!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Visas pļavas, meži, lauki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Tērpjas krāšņā apģērbā,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Puķes zied un smaržo jauki,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prieks un jautrība.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Tādēļ, mana sirds, ar’ taisies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Dievu slavēt, līksmoties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no visām rūpēm vaļā raisies,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Jautri dziedi, priecājies!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Putniņi pa koku zariem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Jautras dziesmas skandina,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Pamudina manu garu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 Dievu augstībā.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</a:t>
            </a:r>
            <a:r>
              <a:rPr lang="lv-LV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 sirds, ar’ taisies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Dievu slavēt, līksmoties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no visām rūpēm vaļā raisies,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Jautri dziedi, priecājies!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Dzidrā, zilā debess tālē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Saulīte tik gaiši spīd.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ar’ gaiša prieka saule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manā sirdī mīt!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Tādēļ, mana sirds, ar’ taisies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Dievu slavēt, līksmoties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no visām rūpēm vaļā raisies,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Jautri dziedi, priecājies!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