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9"/>
  </p:notesMasterIdLst>
  <p:sldIdLst>
    <p:sldId id="1092" r:id="rId3"/>
    <p:sldId id="1093" r:id="rId4"/>
    <p:sldId id="1094" r:id="rId5"/>
    <p:sldId id="1095" r:id="rId6"/>
    <p:sldId id="1096" r:id="rId7"/>
    <p:sldId id="1091" r:id="rId8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6678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9110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365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341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432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402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344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438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960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50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750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8382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1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BF74E2-6DC9-42CE-B738-EB5247B68837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2/20/24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64507B-FC8E-49E2-A96B-D15064893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7476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615317" y="3438525"/>
            <a:ext cx="10971372" cy="1143000"/>
          </a:xfrm>
        </p:spPr>
        <p:txBody>
          <a:bodyPr>
            <a:normAutofit/>
          </a:bodyPr>
          <a:lstStyle/>
          <a:p>
            <a:pPr algn="ctr"/>
            <a:r>
              <a:rPr lang="lv-LV" altLang="lv-LV" sz="6000" b="1" dirty="0"/>
              <a:t>489. Šī diena</a:t>
            </a:r>
          </a:p>
        </p:txBody>
      </p:sp>
    </p:spTree>
    <p:extLst>
      <p:ext uri="{BB962C8B-B14F-4D97-AF65-F5344CB8AC3E}">
        <p14:creationId xmlns:p14="http://schemas.microsoft.com/office/powerpoint/2010/main" val="342104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4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Šī diena Radītāja dota,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Lai domās ienāk Debess miers,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Tas plūst no Dieva gaišā troņa,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Ja mēs Viņa balsī klausāmies.</a:t>
            </a:r>
          </a:p>
        </p:txBody>
      </p:sp>
    </p:spTree>
    <p:extLst>
      <p:ext uri="{BB962C8B-B14F-4D97-AF65-F5344CB8AC3E}">
        <p14:creationId xmlns:p14="http://schemas.microsoft.com/office/powerpoint/2010/main" val="340737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4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Šodien sabats, un pieminēsim Kungu,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Viņa klātbūtnei sevi atverot.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Šodien pacelsim augšup savu skatu,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Svētais Vārds jaunu cerību mums dod.</a:t>
            </a:r>
          </a:p>
        </p:txBody>
      </p:sp>
    </p:spTree>
    <p:extLst>
      <p:ext uri="{BB962C8B-B14F-4D97-AF65-F5344CB8AC3E}">
        <p14:creationId xmlns:p14="http://schemas.microsoft.com/office/powerpoint/2010/main" val="646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Ar dziļu pateicību nāksim,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Lai varam priekā dalīties,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Jo Kungs ir sabatu šo devis,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Kurā mūsu sirdīm atspirgties.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338112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Svētais Vārds ir kā </a:t>
            </a:r>
            <a:r>
              <a:rPr kumimoji="0" lang="lv-LV" sz="5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dzīvīb’s</a:t>
            </a: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 koka lapas,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Un mēs ejam pie Kunga pielūgsmē.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Viņa tuvumā dzīvinoša gaisma,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Tur mēs gūstam sev spēku dvēselē.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303471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1187</TotalTime>
  <Words>110</Words>
  <Application>Microsoft Macintosh PowerPoint</Application>
  <PresentationFormat>Widescreen</PresentationFormat>
  <Paragraphs>21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Open Sans Light</vt:lpstr>
      <vt:lpstr>Office Theme</vt:lpstr>
      <vt:lpstr>1_Office Theme</vt:lpstr>
      <vt:lpstr>489. Šī diena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10</cp:revision>
  <dcterms:created xsi:type="dcterms:W3CDTF">2023-10-06T20:25:52Z</dcterms:created>
  <dcterms:modified xsi:type="dcterms:W3CDTF">2024-02-20T11:51:58Z</dcterms:modified>
</cp:coreProperties>
</file>