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j+GVrSMIPF9qQagvTbYxcGy/Lg9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488. Sabats klusi atnāk 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694149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Sabats klusi atnāk, piedāvājot mieru,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It kā vēja pūsma atspirdzina mūs,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mēs būtu savam Radītājam tuvāk.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ir Kunga diena, Viņa svētais laiks.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domas norimstas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dzīves laicīgās un ikdienas,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augšup paceļas pie Tevis, Dievs,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sirdī pateicība, pilnīgs miers!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It kā aizvēju no jūras vētrām atrast,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ir viļņu varā mētāts ceļinieks,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kā saņemt skaistu dāvanu no drauga,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Tāda ir šī līksmā diena, lielais Dievs!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domas norimstas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dzīves laicīgās un ikdienas,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augšup paceļas pie Tevis, Dievs,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sirdī pateicība, pilnīgs miers!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Māci apstāties un izbaudīt šo dienu,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Atver acis, lai mēs Tevi saskatām</a:t>
            </a:r>
            <a:r>
              <a:rPr lang="lv-LV" sz="58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Un lai sadzirdētu katru Tavu vārdu,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Jo vislabākais vēl priekšā – Tēvmājās!</a:t>
            </a:r>
            <a:endParaRPr b="0" i="0" sz="58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domas norimstas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dzīves laicīgās un ikdienas,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augšup paceļas pie Tevis, Dievs,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sirdī pateicība, pilnīgs miers!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