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5" r:id="rId2"/>
    <p:sldId id="1098" r:id="rId3"/>
    <p:sldId id="1103" r:id="rId4"/>
    <p:sldId id="1104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487. Šai dusas dienā svētajā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Šai dusas dienā svētajā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Tev, Tēvs, mēs gribam pateikties;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pazemīgām sirdīm nākt,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godbijību zemoties.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No Tevis Debess svētību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jaunu spēku gribam lūgt,</a:t>
            </a:r>
          </a:p>
          <a:p>
            <a:pPr algn="ctr"/>
            <a:r>
              <a:rPr lang="lv-LV" sz="6000">
                <a:solidFill>
                  <a:schemeClr val="bg1"/>
                </a:solidFill>
              </a:rPr>
              <a:t>Lai, </a:t>
            </a:r>
            <a:r>
              <a:rPr lang="lv-LV" sz="6000" dirty="0">
                <a:solidFill>
                  <a:schemeClr val="bg1"/>
                </a:solidFill>
              </a:rPr>
              <a:t>mīlestībā vienoti,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Tevi varam kopā būt.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Pār mūsu sirdīm šodien liec,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Svētam Garam izlieties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Un, zemes rūpes aizmirstot,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Ļauj slavas </a:t>
            </a:r>
            <a:r>
              <a:rPr lang="lv-LV" sz="6000">
                <a:solidFill>
                  <a:schemeClr val="bg1"/>
                </a:solidFill>
              </a:rPr>
              <a:t>dziesmās vienoties!</a:t>
            </a:r>
            <a:endParaRPr lang="lv-LV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76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487. Šai dusas dienā svētajā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46</cp:revision>
  <dcterms:created xsi:type="dcterms:W3CDTF">2023-10-06T20:25:52Z</dcterms:created>
  <dcterms:modified xsi:type="dcterms:W3CDTF">2024-02-20T11:47:46Z</dcterms:modified>
</cp:coreProperties>
</file>