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0"/>
  </p:notesMasterIdLst>
  <p:sldIdLst>
    <p:sldId id="2106" r:id="rId2"/>
    <p:sldId id="2107" r:id="rId3"/>
    <p:sldId id="2132" r:id="rId4"/>
    <p:sldId id="2108" r:id="rId5"/>
    <p:sldId id="2133" r:id="rId6"/>
    <p:sldId id="2109" r:id="rId7"/>
    <p:sldId id="2134" r:id="rId8"/>
    <p:sldId id="213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2781"/>
    <a:srgbClr val="006699"/>
    <a:srgbClr val="006600"/>
    <a:srgbClr val="00336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9" autoAdjust="0"/>
    <p:restoredTop sz="95347" autoAdjust="0"/>
  </p:normalViewPr>
  <p:slideViewPr>
    <p:cSldViewPr snapToGrid="0">
      <p:cViewPr varScale="1">
        <p:scale>
          <a:sx n="112" d="100"/>
          <a:sy n="112" d="100"/>
        </p:scale>
        <p:origin x="72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11CAE-DEDC-4F71-9347-B17B90DB9041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48D7-34F9-428B-ACE8-752284045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2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0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5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44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610314" y="3413026"/>
            <a:ext cx="10971372" cy="1143000"/>
          </a:xfrm>
        </p:spPr>
        <p:txBody>
          <a:bodyPr>
            <a:normAutofit/>
          </a:bodyPr>
          <a:lstStyle/>
          <a:p>
            <a:pPr algn="ctr"/>
            <a:r>
              <a:rPr lang="lv-LV" altLang="lv-LV" sz="6000" b="1" dirty="0"/>
              <a:t>486. </a:t>
            </a:r>
            <a:r>
              <a:rPr lang="en-GB" altLang="lv-LV" sz="6000" b="1" dirty="0" err="1"/>
              <a:t>Sabatā</a:t>
            </a:r>
            <a:endParaRPr lang="lv-LV" altLang="lv-LV" sz="6000" b="1" dirty="0"/>
          </a:p>
        </p:txBody>
      </p:sp>
    </p:spTree>
    <p:extLst>
      <p:ext uri="{BB962C8B-B14F-4D97-AF65-F5344CB8AC3E}">
        <p14:creationId xmlns:p14="http://schemas.microsoft.com/office/powerpoint/2010/main" val="190404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svētās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dienas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mieru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ēc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darba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nedēļas</a:t>
            </a:r>
            <a:endParaRPr lang="en-GB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Skan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tūkstoš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balsīm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slava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visas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radības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001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zemes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bērnu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slavai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zied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eņģ’ļu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pulki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līdz</a:t>
            </a:r>
            <a:endParaRPr lang="en-GB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radīšanas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brīnumu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dārgo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sabatu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20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Pēc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dienas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darba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brīva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irds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Dievam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slavu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teic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pļavu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zaļums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dzīvais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Tā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lielos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darbus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sveic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974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Zied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puķes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Dieva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godam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zied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putni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birztalās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Plūst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upju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straumes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spožās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īkst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vārpas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zeltotās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226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199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Sirds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dziedi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slavu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Dievam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dara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brīnumus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Viņš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deva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Dēlu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atpestīja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mūs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868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199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pieder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mana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dzīve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pieder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prāts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spēks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pielūgt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slavēt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gribu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lv-LV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nevaldīs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vairs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grēks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89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48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7894</TotalTime>
  <Words>133</Words>
  <Application>Microsoft Macintosh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486. Sabatā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darbinieks</dc:creator>
  <cp:lastModifiedBy>Jana Janišauska</cp:lastModifiedBy>
  <cp:revision>666</cp:revision>
  <dcterms:created xsi:type="dcterms:W3CDTF">2021-12-30T19:57:57Z</dcterms:created>
  <dcterms:modified xsi:type="dcterms:W3CDTF">2024-02-20T11:46:18Z</dcterms:modified>
</cp:coreProperties>
</file>