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7" r:id="rId2"/>
    <p:sldId id="1098" r:id="rId3"/>
    <p:sldId id="1102" r:id="rId4"/>
    <p:sldId id="1103" r:id="rId5"/>
    <p:sldId id="1105" r:id="rId6"/>
    <p:sldId id="1104" r:id="rId7"/>
    <p:sldId id="1106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485. Sabata miers, ak, cik svētīgs ir tas!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Sabata miers, ak, cik svētīgs ir tas,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Svinīgā priekā kad gars līksmojas!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Septītā dienā pats Dievs dusējis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mūsu dusai to iesvētījis.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Sabata Kungs esi, Radītāj, Tu!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Dāvini Debesu svētību nu!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Ēdenes mieru mums pieminēt liec,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Nākotnes godības sajūtu sniedz!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Šodien no jauna svēts miers sirdī plūst,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Sadzīves rūpes nu aizmirstas kļūst.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Nākam ar dziesmām un pielūgšanām,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Pie Dieva </a:t>
            </a:r>
            <a:r>
              <a:rPr lang="lv-LV" sz="5400" dirty="0" err="1">
                <a:solidFill>
                  <a:schemeClr val="bg1"/>
                </a:solidFill>
              </a:rPr>
              <a:t>godkrēsla</a:t>
            </a:r>
            <a:r>
              <a:rPr lang="lv-LV" sz="5400" dirty="0">
                <a:solidFill>
                  <a:schemeClr val="bg1"/>
                </a:solidFill>
              </a:rPr>
              <a:t> mēs pakrītam.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Sabata Kungs esi, Radītāj, Tu!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Dāvini Debesu svētību nu!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Ēdenes mieru mums pieminēt liec,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Nākotnes godības sajūtu sniedz!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Drīz mūsu Ķēniņš no Debesīm nāks,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Ticīgos visus Viņš iepriecinās.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Mūžīgais sabats tad sagaida mūs,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Tad mūsu dusa un miers pilnīgs būs!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Sabata Kungs esi, Radītāj, Tu!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Dāvini Debesu svētību nu!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Ēdenes mieru mums pieminēt liec,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Nākotnes godības sajūtu sniedz!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1514</TotalTime>
  <Words>175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485. Sabata miers, ak, cik svētīgs ir tas!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2024-02-20T11:44:55Z</dcterms:modified>
</cp:coreProperties>
</file>