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1098" r:id="rId4"/>
    <p:sldId id="563" r:id="rId5"/>
    <p:sldId id="1099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5120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484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Piemini sabatu!</a:t>
            </a:r>
            <a:r>
              <a:rPr lang="en-LV" b="1" dirty="0">
                <a:solidFill>
                  <a:schemeClr val="bg2"/>
                </a:solidFill>
              </a:rPr>
              <a:t> 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Lai piemini – sabats ir svēta diena,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Godā to!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Tad ikdienas rūpes tev Kungs liek atstāt,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Paklausi To!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Ik dienu mācies Tā ceļus iepazīt!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Sabatu turi svētu un piemini!</a:t>
            </a:r>
          </a:p>
        </p:txBody>
      </p:sp>
    </p:spTree>
    <p:extLst>
      <p:ext uri="{BB962C8B-B14F-4D97-AF65-F5344CB8AC3E}">
        <p14:creationId xmlns:p14="http://schemas.microsoft.com/office/powerpoint/2010/main" val="3737594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Lai nāc Kunga namā ar pateicību!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Godini To!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Un piepildi sirdi ar godbijību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Vislielāko!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Lai svēts ir sabats un cilvēki to </a:t>
            </a:r>
            <a:r>
              <a:rPr lang="lv-LV" sz="5800">
                <a:solidFill>
                  <a:schemeClr val="bg1"/>
                </a:solidFill>
                <a:cs typeface="Open Sans Light"/>
              </a:rPr>
              <a:t>zin’. </a:t>
            </a:r>
            <a:endParaRPr lang="lv-LV" sz="5800" dirty="0">
              <a:solidFill>
                <a:schemeClr val="bg1"/>
              </a:solidFill>
              <a:cs typeface="Open Sans Light"/>
            </a:endParaRP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Lai visās mūža dienās to piemini!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702736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1193</TotalTime>
  <Words>81</Words>
  <Application>Microsoft Macintosh PowerPoint</Application>
  <PresentationFormat>Widescreen</PresentationFormat>
  <Paragraphs>17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484. Piemini sabatu!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2024-02-20T11:43:13Z</dcterms:modified>
</cp:coreProperties>
</file>