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6858000" cx="12192000"/>
  <p:notesSz cx="6858000" cy="9144000"/>
  <p:embeddedFontLst>
    <p:embeddedFont>
      <p:font typeface="Open Sans Light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16" roundtripDataSignature="AMtx7mjkDuX74CFuMPi6QRNOPZWztYJdB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OpenSansLight-bold.fntdata"/><Relationship Id="rId12" Type="http://schemas.openxmlformats.org/officeDocument/2006/relationships/font" Target="fonts/OpenSansLight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OpenSansLight-boldItalic.fntdata"/><Relationship Id="rId14" Type="http://schemas.openxmlformats.org/officeDocument/2006/relationships/font" Target="fonts/OpenSansLight-italic.fntdata"/><Relationship Id="rId16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1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1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2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2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3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3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3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3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1"/>
                </a:solidFill>
              </a:rPr>
              <a:t>483. Pēc rūpju pilnas nedēļas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Pēc rūpju pilnas nedēļas,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Kungs, Tavi ļaudis pulcējas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Šai dusas dienā svētīgā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 Tava troņa zemībā.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Tev pateicību pienesam,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Dievs, par Tavām dāvanām!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Mūs Tava roka sargāja,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 nelaimes mūs paglāba.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 Saviem vārdiem māci mūs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rādi ceļu, kā mums būs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Pēc Tava prāta turēties,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 ļauniem darbiem sargāties.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16" name="Google Shape;116;p5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 saule aizdzen tumsību,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 aizdzen māņus, viltību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Tavs Vārds, ja sirds tik pieņem to,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Tas sirdi, prātu apgaismo. 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