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097" r:id="rId2"/>
    <p:sldId id="1088" r:id="rId3"/>
    <p:sldId id="563" r:id="rId4"/>
    <p:sldId id="565" r:id="rId5"/>
    <p:sldId id="1091" r:id="rId6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482</a:t>
            </a:r>
            <a:r>
              <a:rPr lang="en-LV" b="1" dirty="0">
                <a:solidFill>
                  <a:schemeClr val="bg2"/>
                </a:solidFill>
              </a:rPr>
              <a:t>.</a:t>
            </a:r>
            <a:r>
              <a:rPr lang="lv-LV" b="1" dirty="0">
                <a:solidFill>
                  <a:schemeClr val="bg2"/>
                </a:solidFill>
              </a:rPr>
              <a:t> Nāc, uzrunā mūs, Radītāj!</a:t>
            </a:r>
            <a:r>
              <a:rPr lang="en-LV" b="1" dirty="0">
                <a:solidFill>
                  <a:schemeClr val="bg2"/>
                </a:solidFill>
              </a:rPr>
              <a:t> 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Nāc, uzrunā mūs, Radītāj,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Liec mūsu domās mūžību,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Tavā svētā sabatā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Mēs Debess mieru saņemtu!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Nāc, aizskar sirdi, Radītāj,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Ar Savu Garu dievišķo,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šajā svētā sabatā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Mūs Tavi vārdi iedvesmo!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Ļauj sajust Tavu tuvumu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Un Debess gaismu ieelpot,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Kā mīlestības sveicienu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No Tēva </a:t>
            </a:r>
            <a:r>
              <a:rPr lang="lv-LV" sz="6000">
                <a:solidFill>
                  <a:schemeClr val="bg2"/>
                </a:solidFill>
                <a:cs typeface="Open Sans Light"/>
              </a:rPr>
              <a:t>mājām saņemot!</a:t>
            </a:r>
            <a:endParaRPr lang="lv-LV" sz="6000" dirty="0">
              <a:solidFill>
                <a:schemeClr val="bg2"/>
              </a:solidFill>
              <a:cs typeface="Open Sans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1190</TotalTime>
  <Words>74</Words>
  <Application>Microsoft Macintosh PowerPoint</Application>
  <PresentationFormat>Widescreen</PresentationFormat>
  <Paragraphs>16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482. Nāc, uzrunā mūs, Radītāj!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2024-02-20T11:36:18Z</dcterms:modified>
</cp:coreProperties>
</file>