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5" r:id="rId2"/>
    <p:sldId id="1098" r:id="rId3"/>
    <p:sldId id="1103" r:id="rId4"/>
    <p:sldId id="1104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481. Uz Tavu namu sabatā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Uz Tavu namu sabatā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Mēs labprāt steidzamies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Pēc rūpju pilnās nedēļas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Sev spēku izlūgties.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Tur mācāmies, ka Pestītājs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</a:t>
            </a:r>
            <a:r>
              <a:rPr lang="lv-LV" sz="6000">
                <a:solidFill>
                  <a:schemeClr val="bg1"/>
                </a:solidFill>
              </a:rPr>
              <a:t>krusta nomira,</a:t>
            </a:r>
            <a:endParaRPr lang="lv-LV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grēciniekus izglābtu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soda mūžīgā.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Tur Radītāju pielūdzam,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Tam dziedam priecīgi,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Viņš mūs uztur, spēku dod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vada mūžīgi.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62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481. Uz Tavu namu sabatā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2024-02-20T11:35:18Z</dcterms:modified>
</cp:coreProperties>
</file>