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0"/>
  </p:notesMasterIdLst>
  <p:sldIdLst>
    <p:sldId id="2088" r:id="rId2"/>
    <p:sldId id="2089" r:id="rId3"/>
    <p:sldId id="2090" r:id="rId4"/>
    <p:sldId id="2091" r:id="rId5"/>
    <p:sldId id="2115" r:id="rId6"/>
    <p:sldId id="2093" r:id="rId7"/>
    <p:sldId id="2116" r:id="rId8"/>
    <p:sldId id="211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2781"/>
    <a:srgbClr val="006699"/>
    <a:srgbClr val="006600"/>
    <a:srgbClr val="003366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9" autoAdjust="0"/>
    <p:restoredTop sz="95347" autoAdjust="0"/>
  </p:normalViewPr>
  <p:slideViewPr>
    <p:cSldViewPr snapToGrid="0">
      <p:cViewPr varScale="1">
        <p:scale>
          <a:sx n="112" d="100"/>
          <a:sy n="112" d="100"/>
        </p:scale>
        <p:origin x="72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11CAE-DEDC-4F71-9347-B17B90DB9041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648D7-34F9-428B-ACE8-752284045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2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0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5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6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0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44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title"/>
          </p:nvPr>
        </p:nvSpPr>
        <p:spPr>
          <a:xfrm>
            <a:off x="629444" y="3451126"/>
            <a:ext cx="10946983" cy="1800200"/>
          </a:xfrm>
        </p:spPr>
        <p:txBody>
          <a:bodyPr>
            <a:noAutofit/>
          </a:bodyPr>
          <a:lstStyle/>
          <a:p>
            <a:pPr algn="ctr"/>
            <a:r>
              <a:rPr lang="lv-LV" altLang="lv-LV" sz="6000" b="1" dirty="0"/>
              <a:t>480. </a:t>
            </a:r>
            <a:r>
              <a:rPr lang="en-GB" altLang="lv-LV" sz="6000" b="1" dirty="0" err="1"/>
              <a:t>Noliec</a:t>
            </a:r>
            <a:r>
              <a:rPr lang="en-GB" altLang="lv-LV" sz="6000" b="1" dirty="0"/>
              <a:t> </a:t>
            </a:r>
            <a:r>
              <a:rPr lang="en-GB" altLang="lv-LV" sz="6000" b="1" dirty="0" err="1"/>
              <a:t>malā</a:t>
            </a:r>
            <a:r>
              <a:rPr lang="en-GB" altLang="lv-LV" sz="6000" b="1" dirty="0"/>
              <a:t> visas </a:t>
            </a:r>
            <a:r>
              <a:rPr lang="en-GB" altLang="lv-LV" sz="6000" b="1" dirty="0" err="1"/>
              <a:t>savas</a:t>
            </a:r>
            <a:r>
              <a:rPr lang="en-GB" altLang="lv-LV" sz="6000" b="1" dirty="0"/>
              <a:t> </a:t>
            </a:r>
            <a:r>
              <a:rPr lang="en-GB" altLang="lv-LV" sz="6000" b="1" dirty="0" err="1"/>
              <a:t>rūpes</a:t>
            </a:r>
            <a:r>
              <a:rPr lang="en-GB" altLang="lv-LV" sz="6000" b="1" dirty="0"/>
              <a:t>!</a:t>
            </a:r>
            <a:endParaRPr lang="lv-LV" altLang="lv-LV" sz="6000" b="1" dirty="0"/>
          </a:p>
        </p:txBody>
      </p:sp>
    </p:spTree>
    <p:extLst>
      <p:ext uri="{BB962C8B-B14F-4D97-AF65-F5344CB8AC3E}">
        <p14:creationId xmlns:p14="http://schemas.microsoft.com/office/powerpoint/2010/main" val="416714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Noliec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</a:t>
            </a: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savas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rūpes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Ļ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auj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lai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sirdī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ienāk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sabats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kādreiz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paradīzes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dārzā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iers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dusa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tev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novēlēts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390211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Svētajā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sabatā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ūžībai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tuvāk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nāc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Bagātas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svētības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irdi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tev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spird</a:t>
            </a: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inās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491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199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iesi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pildīts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jauniem</a:t>
            </a: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pēkiem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evairoties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dzīves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cīniņu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Tad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pār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ļaunu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pār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visiem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grēkiem</a:t>
            </a: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Dievam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gods </a:t>
            </a: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gūsi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uzvaru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406815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Svētajā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sabatā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ūžībai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tuvāk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nāc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Bagātas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svētības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irdi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tev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spird</a:t>
            </a: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inās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714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Skaistākā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visām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citām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dienām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ūsu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laime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prieks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līksmība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Svētīta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paradīzes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dienām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vētīta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būs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</a:t>
            </a: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mūž</a:t>
            </a: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ī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9525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Svētajā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sabatā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ūžībai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tuvāk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nāc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Bagātas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svētības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5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irdi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tev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spird</a:t>
            </a:r>
            <a:r>
              <a:rPr lang="lv-LV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GB" sz="5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inās</a:t>
            </a:r>
            <a:r>
              <a:rPr lang="en-GB" sz="5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74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80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7642</TotalTime>
  <Words>158</Words>
  <Application>Microsoft Macintosh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480. Noliec malā visas savas rūpes!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darbinieks</dc:creator>
  <cp:lastModifiedBy>Jana Janišauska</cp:lastModifiedBy>
  <cp:revision>654</cp:revision>
  <dcterms:created xsi:type="dcterms:W3CDTF">2021-12-30T19:57:57Z</dcterms:created>
  <dcterms:modified xsi:type="dcterms:W3CDTF">2024-02-20T11:33:39Z</dcterms:modified>
</cp:coreProperties>
</file>