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GXeooDsULcrWed/uJ7vNzrdcj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.fntdata"/><Relationship Id="rId10" Type="http://schemas.openxmlformats.org/officeDocument/2006/relationships/font" Target="fonts/OpenSans-regular.fntdata"/><Relationship Id="rId13" Type="http://schemas.openxmlformats.org/officeDocument/2006/relationships/font" Target="fonts/OpenSans-boldItalic.fntdata"/><Relationship Id="rId12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48. Viņš jaunu dziesmu tev dod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Viņš jaunu dziesmu tev dod,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Viņā ir brīnumains spēks,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Jo Kungs ir ļoti varens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sadzird visi 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brīnišķi Viņš atjauno!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zemes plašumi zin’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Vēsti par mīlestību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nāca, lai mūs glābtu,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sirdīm gaismu dod.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slavējam Kungu par to!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Mirdzoša jūra un vējš,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Kalni, kas atbalsis nes,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slavē Kunga vārdu!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Debess atskaņo,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Viņš jaunu dziesmu tev dod!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