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Open Sans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gfl208NHSqVruz8+G3GbPL6jii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penSansLight-bold.fntdata"/><Relationship Id="rId16" Type="http://schemas.openxmlformats.org/officeDocument/2006/relationships/font" Target="fonts/OpenSans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Light-boldItalic.fntdata"/><Relationship Id="rId6" Type="http://schemas.openxmlformats.org/officeDocument/2006/relationships/slide" Target="slides/slide1.xml"/><Relationship Id="rId18" Type="http://schemas.openxmlformats.org/officeDocument/2006/relationships/font" Target="fonts/OpenSansLigh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479. Nāc, Kungs Jēzu, mūsu vidū!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Kungs Jēzu, mūsu vidū,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Šajā svētā dienā nāc,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Tavu prātu dzīvē pildīt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 tautu māci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254343" y="335292"/>
            <a:ext cx="1332241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sirdī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Mīlestības sēklu sēj,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ikviens Tev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Uzticīgi kalpot spēj!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Svētī, Kungs, Tu mūsu sirdī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Sava Vārda mācību,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mēs tā kā gaismas bērni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par godu dzīvotu!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254343" y="335292"/>
            <a:ext cx="1332241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sirdī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Mīlestības sēklu sēj,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ikviens Tev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Uzticīgi kalpot spēj!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Pateicību, godu, slavu,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mēs Tevim pienesam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šo jauko dusas dienu,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Kurā mieru mantojam.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254343" y="335292"/>
            <a:ext cx="1332241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sirdī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Mīlestības sēklu sēj,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ikviens Tev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Uzticīgi kalpot spēj!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krūtīs aizdedzini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Mīlestības liesmu, Dievs,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mēs spētu Tavā vārdā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Iet pret grēku cīnīties!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10254343" y="335292"/>
            <a:ext cx="1332241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sirdī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Mīlestības sēklu sēj,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ikviens Tev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Uzticīgi kalpot spēj!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