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477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Kā rītausma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Kā rītausma tik gaiša šī svētā diena nāk,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Šis brīnišķīgais sabats kā dārga dāvana,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Kā spirdzinoša veldze, kā avots tuksnesī,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Kā patvērums no saules tur palmu pavēnī.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100" dirty="0">
                <a:solidFill>
                  <a:schemeClr val="bg1"/>
                </a:solidFill>
                <a:cs typeface="Open Sans Light"/>
              </a:rPr>
              <a:t>Mēs varam nolikt nastas, ko smagi nesam līdz, </a:t>
            </a:r>
          </a:p>
          <a:p>
            <a:pPr algn="ctr"/>
            <a:r>
              <a:rPr lang="lv-LV" sz="5100" dirty="0">
                <a:solidFill>
                  <a:schemeClr val="bg1"/>
                </a:solidFill>
                <a:cs typeface="Open Sans Light"/>
              </a:rPr>
              <a:t>Un zemojoties pielūgt, just Tavu klātbūtni,</a:t>
            </a:r>
          </a:p>
          <a:p>
            <a:pPr algn="ctr"/>
            <a:r>
              <a:rPr lang="lv-LV" sz="5100" dirty="0">
                <a:solidFill>
                  <a:schemeClr val="bg1"/>
                </a:solidFill>
                <a:cs typeface="Open Sans Light"/>
              </a:rPr>
              <a:t>Var mūsu sirdis brīvi ar Tevi kopā būt, </a:t>
            </a:r>
          </a:p>
          <a:p>
            <a:pPr algn="ctr"/>
            <a:r>
              <a:rPr lang="lv-LV" sz="5100" dirty="0">
                <a:solidFill>
                  <a:schemeClr val="bg1"/>
                </a:solidFill>
                <a:cs typeface="Open Sans Light"/>
              </a:rPr>
              <a:t>Tu vadi mūsu dzīvi, liec gaismai uzvarēt.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Lai ticība mums stipra un nelokāma ir, 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Lai dziļa mīlestība te plūst kā avots tīrs!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Mēs piedošanu rodam un </a:t>
            </a:r>
            <a:r>
              <a:rPr lang="lv-LV" sz="5200">
                <a:solidFill>
                  <a:schemeClr val="bg1"/>
                </a:solidFill>
                <a:cs typeface="Open Sans Light"/>
              </a:rPr>
              <a:t>gaismu dvēselei,</a:t>
            </a:r>
          </a:p>
          <a:p>
            <a:pPr algn="ctr"/>
            <a:r>
              <a:rPr lang="lv-LV" sz="5200" dirty="0">
                <a:solidFill>
                  <a:schemeClr val="bg1"/>
                </a:solidFill>
                <a:cs typeface="Open Sans Light"/>
              </a:rPr>
              <a:t>Tik neaprakstāms miers nāk mums Tavā klātbūtnē.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1194</TotalTime>
  <Words>110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477. Kā rītausma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12</cp:revision>
  <dcterms:created xsi:type="dcterms:W3CDTF">2023-10-06T20:25:52Z</dcterms:created>
  <dcterms:modified xsi:type="dcterms:W3CDTF">2024-02-20T11:28:55Z</dcterms:modified>
</cp:coreProperties>
</file>