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7"/>
  </p:notesMasterIdLst>
  <p:sldIdLst>
    <p:sldId id="2059" r:id="rId2"/>
    <p:sldId id="2083" r:id="rId3"/>
    <p:sldId id="2084" r:id="rId4"/>
    <p:sldId id="2085" r:id="rId5"/>
    <p:sldId id="208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2781"/>
    <a:srgbClr val="006699"/>
    <a:srgbClr val="006600"/>
    <a:srgbClr val="003366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9" autoAdjust="0"/>
    <p:restoredTop sz="95347" autoAdjust="0"/>
  </p:normalViewPr>
  <p:slideViewPr>
    <p:cSldViewPr snapToGrid="0">
      <p:cViewPr varScale="1">
        <p:scale>
          <a:sx n="112" d="100"/>
          <a:sy n="112" d="100"/>
        </p:scale>
        <p:origin x="720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511CAE-DEDC-4F71-9347-B17B90DB9041}" type="datetimeFigureOut">
              <a:rPr lang="en-US" smtClean="0"/>
              <a:t>2/20/24</a:t>
            </a:fld>
            <a:endParaRPr lang="en-US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648D7-34F9-428B-ACE8-752284045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25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1037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7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0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5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6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4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65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6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9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0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4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5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F74E2-6DC9-42CE-B738-EB5247B68837}" type="datetimeFigureOut">
              <a:rPr lang="en-US" smtClean="0"/>
              <a:t>2/20/24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440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title"/>
          </p:nvPr>
        </p:nvSpPr>
        <p:spPr>
          <a:xfrm>
            <a:off x="614580" y="3422551"/>
            <a:ext cx="10971372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ts val="6000"/>
            </a:pPr>
            <a:r>
              <a:rPr lang="lv-LV" sz="6000" b="1" dirty="0"/>
              <a:t>476. Jauka </a:t>
            </a:r>
            <a:r>
              <a:rPr lang="lv-LV" sz="6000" b="1" dirty="0" err="1"/>
              <a:t>sabatrīta</a:t>
            </a:r>
            <a:r>
              <a:rPr lang="lv-LV" sz="6000" b="1" dirty="0"/>
              <a:t> stunda</a:t>
            </a:r>
            <a:endParaRPr lang="lv-LV" sz="6000" b="1" dirty="0"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187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lv-LV" sz="6000" dirty="0">
                <a:latin typeface="+mn-lt"/>
                <a:cs typeface="Shonar Bangla" panose="020B0502040204020203" pitchFamily="34" charset="0"/>
              </a:rPr>
              <a:t>Jauka </a:t>
            </a:r>
            <a:r>
              <a:rPr lang="lv-LV" altLang="lv-LV" sz="6000" dirty="0" err="1">
                <a:latin typeface="+mn-lt"/>
                <a:cs typeface="Shonar Bangla" panose="020B0502040204020203" pitchFamily="34" charset="0"/>
              </a:rPr>
              <a:t>sabatrīta</a:t>
            </a:r>
            <a:r>
              <a:rPr lang="lv-LV" altLang="lv-LV" sz="6000" dirty="0">
                <a:latin typeface="+mn-lt"/>
                <a:cs typeface="Shonar Bangla" panose="020B0502040204020203" pitchFamily="34" charset="0"/>
              </a:rPr>
              <a:t> stunda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lv-LV" sz="6000" dirty="0">
                <a:latin typeface="+mn-lt"/>
                <a:cs typeface="Shonar Bangla" panose="020B0502040204020203" pitchFamily="34" charset="0"/>
              </a:rPr>
              <a:t>Mūs ar mieru sveicina,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lv-LV" sz="6000" dirty="0">
                <a:latin typeface="+mn-lt"/>
                <a:cs typeface="Shonar Bangla" panose="020B0502040204020203" pitchFamily="34" charset="0"/>
              </a:rPr>
              <a:t>Sirdīs izlej svētu prieku,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lv-LV" sz="6000" dirty="0">
                <a:latin typeface="+mn-lt"/>
                <a:cs typeface="Shonar Bangla" panose="020B0502040204020203" pitchFamily="34" charset="0"/>
              </a:rPr>
              <a:t>Dievu slavēt aicina.</a:t>
            </a:r>
          </a:p>
        </p:txBody>
      </p:sp>
      <p:sp>
        <p:nvSpPr>
          <p:cNvPr id="4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163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lv-LV" sz="6000" dirty="0">
                <a:latin typeface="+mn-lt"/>
                <a:cs typeface="Shonar Bangla" panose="020B0502040204020203" pitchFamily="34" charset="0"/>
              </a:rPr>
              <a:t>No sirds altāra lai ceļas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lv-LV" sz="6000" dirty="0">
                <a:latin typeface="+mn-lt"/>
                <a:cs typeface="Shonar Bangla" panose="020B0502040204020203" pitchFamily="34" charset="0"/>
              </a:rPr>
              <a:t>Slavas dziesmas upuris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lv-LV" sz="6000" dirty="0">
                <a:latin typeface="+mn-lt"/>
                <a:cs typeface="Shonar Bangla" panose="020B0502040204020203" pitchFamily="34" charset="0"/>
              </a:rPr>
              <a:t>Augšup pie Jehovas troņa,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lv-LV" sz="6000" dirty="0">
                <a:latin typeface="+mn-lt"/>
                <a:cs typeface="Shonar Bangla" panose="020B0502040204020203" pitchFamily="34" charset="0"/>
              </a:rPr>
              <a:t>Kas mūs mīļi sargājis.</a:t>
            </a:r>
          </a:p>
        </p:txBody>
      </p:sp>
      <p:sp>
        <p:nvSpPr>
          <p:cNvPr id="4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490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lv-LV" sz="6000" dirty="0">
                <a:latin typeface="+mn-lt"/>
                <a:cs typeface="Shonar Bangla" panose="020B0502040204020203" pitchFamily="34" charset="0"/>
              </a:rPr>
              <a:t>Debess Tēvs, mums saldu mieru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lv-LV" sz="6000" dirty="0">
                <a:latin typeface="+mn-lt"/>
                <a:cs typeface="Shonar Bangla" panose="020B0502040204020203" pitchFamily="34" charset="0"/>
              </a:rPr>
              <a:t>Liec(i) baudīt pilnībā,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lv-LV" sz="6000" dirty="0">
                <a:latin typeface="+mn-lt"/>
                <a:cs typeface="Shonar Bangla" panose="020B0502040204020203" pitchFamily="34" charset="0"/>
              </a:rPr>
              <a:t>Lai šai dienā varam sajust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lv-LV" sz="6000" dirty="0">
                <a:latin typeface="+mn-lt"/>
                <a:cs typeface="Shonar Bangla" panose="020B0502040204020203" pitchFamily="34" charset="0"/>
              </a:rPr>
              <a:t>Laimi, kas </a:t>
            </a:r>
            <a:r>
              <a:rPr lang="lv-LV" altLang="lv-LV" sz="6000">
                <a:latin typeface="+mn-lt"/>
                <a:cs typeface="Shonar Bangla" panose="020B0502040204020203" pitchFamily="34" charset="0"/>
              </a:rPr>
              <a:t>būs mūžībā!</a:t>
            </a:r>
            <a:endParaRPr lang="ru-RU" altLang="lv-LV" sz="6000" dirty="0">
              <a:latin typeface="+mn-lt"/>
              <a:cs typeface="Shonar Bangla" panose="020B0502040204020203" pitchFamily="34" charset="0"/>
            </a:endParaRPr>
          </a:p>
        </p:txBody>
      </p:sp>
      <p:sp>
        <p:nvSpPr>
          <p:cNvPr id="4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898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001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dizain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dizains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dizain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7554</TotalTime>
  <Words>70</Words>
  <Application>Microsoft Macintosh PowerPoint</Application>
  <PresentationFormat>Widescreen</PresentationFormat>
  <Paragraphs>16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476. Jauka sabatrīta stunda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darbinieks</dc:creator>
  <cp:lastModifiedBy>Jana Janišauska</cp:lastModifiedBy>
  <cp:revision>636</cp:revision>
  <dcterms:created xsi:type="dcterms:W3CDTF">2021-12-30T19:57:57Z</dcterms:created>
  <dcterms:modified xsi:type="dcterms:W3CDTF">2024-02-20T11:27:18Z</dcterms:modified>
</cp:coreProperties>
</file>