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hzLsBkkWFbmbxJanj95L5rsgPy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475. Gaisma un miers ir sabatā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Gaisma un miers ir sabatā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Debesu Tēva tuvumā.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Dzīvības stundās svētajās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Paceļas dvēs’le lūgšanās.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Acis spēj brīvi uzlūkot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Visu, ko Tēva rokas dod,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Svētīgas ilgas pamostas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Dedzīgāk iegūt Tēvmājas.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Dvēs’le no Vārda mūžīgā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Spēku gūst gaitā tālākā.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Ilgas ir dzīvi nodzīvot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Tā, lai tā Jēzum prieku dod.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