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RJMGgIIxdzjt0tOPezCc+k/FX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474. Cik patīkama atdusa!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patīkama atdusa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dienā svētīgā,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mums no Dieva piešķirta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dārga dāvana!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rūpju pilnas nedēļas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saldu mieru nes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aradīzes paēnas,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sūta Debess Tēvs.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ļauj man svētā klusumā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 satikties,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sirds, no rūpēm raisīta,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spētu pieglausties!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Vārdu, kas tik jauki skan,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dzirdēt patīkas,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kā miera sveiciens man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Debess Tēvijas.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vēlos sirdi atdarīt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mīļais Dieva Dēls,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Tavam Vārdam paklausīt –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liels un cēls.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nebūtu tik klausītājs,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lūdzos dedzību,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arī darbu darītājs,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pavēlējis 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