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IiGHNq8HtyR8tBDgp3jEpoeK6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473. </a:t>
            </a:r>
            <a:r>
              <a:rPr b="1" lang="lv-LV">
                <a:solidFill>
                  <a:schemeClr val="lt1"/>
                </a:solidFill>
              </a:rPr>
              <a:t>Aleluja, svētā diena!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074510"/>
            <a:ext cx="121920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svētā diena,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Brīnišķīgā diena,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Miera, laimes diena,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Dāvana no Debestēva,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kas nes dvēselei!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Dievam slavu,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Gaviles lai atskan Visuvarenam!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Dievam slavu,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Visuaugstākam!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Dievs, Tu liels un slavēts,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meklē pazudušo!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Sanāciet, ak, māsas, brāļi,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Teiksim mīlestību šo!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Dievam slavu,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Gaviles lai atskan Visuvarenam!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Dievam slavu,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Visuaugstākam!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