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6858000" cx="12192000"/>
  <p:notesSz cx="6858000" cy="9144000"/>
  <p:embeddedFontLst>
    <p:embeddedFont>
      <p:font typeface="Open Sans Light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5" roundtripDataSignature="AMtx7mhUnKDoQKvcBWYm+US0o7N2EvYAK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regular.fntdata"/><Relationship Id="rId10" Type="http://schemas.openxmlformats.org/officeDocument/2006/relationships/slide" Target="slides/slide5.xml"/><Relationship Id="rId13" Type="http://schemas.openxmlformats.org/officeDocument/2006/relationships/font" Target="fonts/OpenSansLight-italic.fntdata"/><Relationship Id="rId12" Type="http://schemas.openxmlformats.org/officeDocument/2006/relationships/font" Target="fonts/OpenSansLight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customschemas.google.com/relationships/presentationmetadata" Target="metadata"/><Relationship Id="rId14" Type="http://schemas.openxmlformats.org/officeDocument/2006/relationships/font" Target="fonts/OpenSansLight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b="1" lang="lv-LV">
                <a:solidFill>
                  <a:schemeClr val="lt1"/>
                </a:solidFill>
              </a:rPr>
              <a:t>472. Cik kluss un cik mīlīgs ir vakars!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Cik kluss un cik mīlīgs ir vakars,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Nes strādniekam atdusu!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Klau, putniņš uz zara tik maigi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Dzied vakara dziesmiņu! (3x)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Tik puķītēm jācieš ir klusu,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Tās nepazīst valodas,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tomēr tās galviņas noliec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modrīgas lūdzējas. (3x)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liekas, ka radība visa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 vakara lūgšanu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tā it kā skubina mani: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“Ak, cilvēk, lūdz arī tu!” (3x)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