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1109" r:id="rId2"/>
    <p:sldId id="1098" r:id="rId3"/>
    <p:sldId id="1102" r:id="rId4"/>
    <p:sldId id="1103" r:id="rId5"/>
    <p:sldId id="1104" r:id="rId6"/>
    <p:sldId id="1105" r:id="rId7"/>
    <p:sldId id="1108" r:id="rId8"/>
    <p:sldId id="1106" r:id="rId9"/>
    <p:sldId id="1107" r:id="rId10"/>
    <p:sldId id="1091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20/02/2024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471. Ak, cik jauks ir sabats!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Ak, cik jauks ir sabats! </a:t>
            </a:r>
            <a:endParaRPr lang="en-US" sz="6000" dirty="0">
              <a:solidFill>
                <a:schemeClr val="bg1"/>
              </a:solidFill>
            </a:endParaRP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Līksmojas mums sirds,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Dzīves rūpes nespiež,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Priekā acis mirdz.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Lai nu mūsu dziesmas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Viļņodamās plūst,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Slava Radītājam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Skandināta kļūst!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Visas dzīves nastas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Šodien noliekam;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Svētības no Debess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Baudīt kārojam.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Tāpēc pulcējamies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Kopā priecīgi,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Svētsvinīgas jūtas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Pilda dvēseli.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Jēzus mīlestība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 še savieno,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Grūtsirdīgais atrod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Mieru dievišķo.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It kā debess rasa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Zemi slacina,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Dieva Vārds tā vājo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Sirdi spirdzina.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Pateiksimies Dievam,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Kas mūs radījis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pie Gara gaismas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Visus vadījis!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Tēvišķi ik dienas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Viņš mūs apgādā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no nāves pārceļ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Savā valstībā.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129</Words>
  <Application>Microsoft Macintosh PowerPoint</Application>
  <PresentationFormat>Widescreen</PresentationFormat>
  <Paragraphs>41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Open Sans Light</vt:lpstr>
      <vt:lpstr>Office Theme</vt:lpstr>
      <vt:lpstr>471. Ak, cik jauks ir sabats!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49</cp:revision>
  <dcterms:created xsi:type="dcterms:W3CDTF">2023-10-06T20:25:52Z</dcterms:created>
  <dcterms:modified xsi:type="dcterms:W3CDTF">2024-02-20T11:16:03Z</dcterms:modified>
</cp:coreProperties>
</file>