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zVVb4WGKp5DfImcG9814Yiz1v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470. Viņš sūta mūs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esam tie,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 jāaptver šī zeme,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mūsu Kungs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avās rokās nes.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kā gaismai būt,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Mīlestībā staigāt,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Liesmot, atmirdzēt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tumsībā.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sūta mūs,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uzlūkojam ļaudis,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redzam to,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viņiem vajadzīgs.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kā gaismai būt,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Mīlestībā staigāt,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Liesmot, atmirdzēt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tumsībā.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Mēs teiksim to,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Kas pasaulei ir jāzin’,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 Kristus nāks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Uz mūsu zemi drīz.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kā gaismai būt,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Mīlestībā staigāt,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Liesmot, atmirdzēt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tumsībā.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