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gtHDqDx/WfVM9PDXBOo5zUIWiA0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10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47. Vēlos dziedāt un slavēt Jēzu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Vēlos dziedāt un slavēt Jēzu,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Kad es pamostos rītausmā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Katru dienu no jauna ir svētījis Kungs,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Liela ir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iņa žēlastība.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godināt Jēzu dziesmās,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pelnījis pielūgsmi šo.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Kungs mani grēcīgu atnāca glābt,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Tādēļ slavēju un pateicos!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dziedāt par Jēzus spēku,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ik brīdis tik ātri skrien.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Varbūt satieku kādu, kas sadzirdētu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Jēzum var uzticēties.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Vēlos godināt Jēzu dziesmās,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Viņš ir pelnījis pielūgsmi šo.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Tikai Kungs mani grēcīgu atnāca glābt,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Tādēļ slavēju un pateicos!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Vēlos dziedāt par Jēzus gaismu,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Kad ik vakars un tumsa nāk.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Ir tik droši, ja Viņš vienmēr blakus man būs,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Un es zinu, ka nav jābaidās. 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Vēlos godināt Jēzu dziesmās,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Viņš ir pelnījis pielūgsmi šo.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Tikai Kungs mani grēcīgu atnāca glābt,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Tādēļ slavēju un pateicos!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dziedāt Tam visu mūžu,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pasaulē dzīvoju!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Debesu korim reiz pievienoties,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To kopīgi godinātu!</a:t>
            </a:r>
            <a:endParaRPr/>
          </a:p>
        </p:txBody>
      </p:sp>
      <p:sp>
        <p:nvSpPr>
          <p:cNvPr id="132" name="Google Shape;132;p8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Vēlos godināt Jēzu dziesmās,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Viņš ir pelnījis pielūgsmi šo.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Tikai Kungs mani grēcīgu atnāca glābt,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Tādēļ slavēju un pateicos!</a:t>
            </a:r>
            <a:endParaRPr/>
          </a:p>
        </p:txBody>
      </p:sp>
      <p:sp>
        <p:nvSpPr>
          <p:cNvPr id="138" name="Google Shape;138;p9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