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hC6uG2JZ7G7f1VHpY9P065C9f/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469. Varenās svētību straumes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Varenās svētību straumes!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liec tām pasaulē plūst,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Sūti mums atmodas laikus,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Atveldzē druvas, kas žūst!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110651" y="335292"/>
            <a:ext cx="147593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Varenās straumes,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Straumes mums apsolītās!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mēs zemīgi lūdzam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Sūti, Kungs, sūti mums tās!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Varenās svētību straumes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Šodien tik bagāti nāk,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Izplūst pār grēc</a:t>
            </a: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’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nieku sirdīm,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Svētais Gars piepildīt sāk.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110651" y="335292"/>
            <a:ext cx="147593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Varenās straumes,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Straumes mums apsolītās!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mēs zemīgi lūdzam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Sūti, Kungs, sūti mums tās!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Varenās svētību straumes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Sūti, Kungs, šodien vēl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mēs ļoti Tev lūdzam,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Slāpes vēl sirdi mums māc!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110651" y="335292"/>
            <a:ext cx="1475933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Varenās straumes,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Straumes mums apsolītās!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 mēs zemīgi lūdzam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Sūti, Kungs, sūti mums tās!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