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embeddedFontLst>
    <p:embeddedFont>
      <p:font typeface="Open Sans Light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hhu1uKLzJjftfogWC1QA5YDlSn9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bold.fntdata"/><Relationship Id="rId10" Type="http://schemas.openxmlformats.org/officeDocument/2006/relationships/font" Target="fonts/OpenSansLight-regular.fntdata"/><Relationship Id="rId13" Type="http://schemas.openxmlformats.org/officeDocument/2006/relationships/font" Target="fonts/OpenSansLight-boldItalic.fntdata"/><Relationship Id="rId12" Type="http://schemas.openxmlformats.org/officeDocument/2006/relationships/font" Target="fonts/OpenSansLight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468. Vēlamies kalpot 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Vēlamies kalpot šai pasaulē,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Tumsā kur daudzi maldās,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Roku tiem pasniegt un palīdzēt.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Tavs prāts lai notiek, lielais Dievs.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Vēlamies izpildīt to!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Āmen, āmen!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Dāvāsim cilvēkiem cerību,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Sildīsim skumjās sirdis,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ļaudis domā par Tevi, Dievs,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Jauno Zemi mūžīgo!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Palīdzi izpildīt to!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Āmen, āmen!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Tu esi nomodā naktī, Kungs,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Tu visu tumsā redzi.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Mums Gara gaismu un spēku dod,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Parādi krāšņo nākotni!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Tu esi mīlošais Dievs!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Āmen, āmen!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