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NV3wvyEzqcT7dGQ1YzN9KaGDL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467. Vai tu mazs vai jau liels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tu mazs vai jau liels,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Dari to, ko teic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Jo tu redzi, cik laiks tev ir īss!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Pavasar’s, putni dzied,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Drīz jau ziema un sniegs,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pēc nakts atkal uzaust jauns rīts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Tāpēc sēj labo, sēj,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laiks tev ir vēl,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Tici – pārējo izdarīs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tu mazs vai jau liels,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Dari to, ko teic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Sirdi ieliec ik darbā, mans draugs!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Dievs it visu šeit redz,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Arī tumsa ko sedz,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Nav Tam apslēpts nekas, kas šeit aug. 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Tādēļ Viņš šodien nāk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Tevi iedrošināt: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Sēklu sēj, bet to izaudzēs Dievs!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tu mazs vai jau liels,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Dari to, ko teic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Paliec Viņam vienmēr uzticīgs!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Kaut ar’ liekas, ka tu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Vari paveikt tik maz,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Jēzum nav nekas niecīgs un sīks.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Laika galā Viņš nāks,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Tevi līdz aicinās,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Teiks: 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To visu tu darīji Man!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