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iR5+y8JH6Xv1StnqXw98q5gpifd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r>
              <a:rPr b="1" lang="lv-LV">
                <a:solidFill>
                  <a:schemeClr val="lt1"/>
                </a:solidFill>
              </a:rPr>
              <a:t>466. Vadi, Kungs, šai dzīves ceļā!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Vadi, Kungs, šai dzīves ceļā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Savus ļaudis tēvišķi,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Tavā svētā rokā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Būtu dzīvi darb’rīki,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Lielā pļauja ievākta lai tiktu drīz,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Lielā pļauja ievākta lai tiktu drīz!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Dod mums spēku Tavu Vārdu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Visiem ļaudīm sludināt,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ikviens to vērtē dārgu,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var sirdi modināt.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tas atskan visā plašā pasaulē,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tas atskan visā plašā pasaulē!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kad Tavā darbā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Eņģeļi lai sargā mūs,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Spēku dod, lai panest spējam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to, kas jācieš būs!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Pērļu vārti atvērsies tad mūžībā,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Pērļu vārti atvērsies tad mūžībā.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