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1097" r:id="rId2"/>
    <p:sldId id="1088" r:id="rId3"/>
    <p:sldId id="534" r:id="rId4"/>
    <p:sldId id="563" r:id="rId5"/>
    <p:sldId id="1100" r:id="rId6"/>
    <p:sldId id="565" r:id="rId7"/>
    <p:sldId id="1101" r:id="rId8"/>
    <p:sldId id="1091" r:id="rId9"/>
  </p:sldIdLst>
  <p:sldSz cx="12192000" cy="6858000"/>
  <p:notesSz cx="6858000" cy="9144000"/>
  <p:defaultTextStyle>
    <a:defPPr>
      <a:defRPr lang="en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59"/>
    <p:restoredTop sz="96012"/>
  </p:normalViewPr>
  <p:slideViewPr>
    <p:cSldViewPr snapToGrid="0">
      <p:cViewPr varScale="1">
        <p:scale>
          <a:sx n="117" d="100"/>
          <a:sy n="117" d="100"/>
        </p:scale>
        <p:origin x="22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en-LV" smtClean="0"/>
              <a:t>20/02/2024</a:t>
            </a:fld>
            <a:endParaRPr lang="en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20/02/2024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20/02/2024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20/02/2024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20/02/2024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20/02/2024</a:t>
            </a:fld>
            <a:endParaRPr lang="en-LV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20/02/2024</a:t>
            </a:fld>
            <a:endParaRPr lang="en-L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20/02/2024</a:t>
            </a:fld>
            <a:endParaRPr lang="en-LV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20/02/2024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20/02/2024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20/02/2024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20/02/2024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en-LV" smtClean="0"/>
              <a:t>20/02/2024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525982"/>
            <a:ext cx="12192000" cy="1096818"/>
          </a:xfrm>
        </p:spPr>
        <p:txBody>
          <a:bodyPr/>
          <a:lstStyle/>
          <a:p>
            <a:r>
              <a:rPr lang="en-US" b="1" dirty="0">
                <a:solidFill>
                  <a:schemeClr val="bg2"/>
                </a:solidFill>
              </a:rPr>
              <a:t>465</a:t>
            </a:r>
            <a:r>
              <a:rPr lang="en-LV" b="1" dirty="0">
                <a:solidFill>
                  <a:schemeClr val="bg2"/>
                </a:solidFill>
              </a:rPr>
              <a:t>. </a:t>
            </a:r>
            <a:r>
              <a:rPr lang="en-US" b="1" dirty="0" err="1">
                <a:solidFill>
                  <a:schemeClr val="bg2"/>
                </a:solidFill>
              </a:rPr>
              <a:t>Mīlestības</a:t>
            </a:r>
            <a:r>
              <a:rPr lang="en-US" b="1" dirty="0">
                <a:solidFill>
                  <a:schemeClr val="bg2"/>
                </a:solidFill>
              </a:rPr>
              <a:t> </a:t>
            </a:r>
            <a:r>
              <a:rPr lang="en-US" b="1" dirty="0" err="1">
                <a:solidFill>
                  <a:schemeClr val="bg2"/>
                </a:solidFill>
              </a:rPr>
              <a:t>ceļš</a:t>
            </a:r>
            <a:endParaRPr lang="en-LV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8257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6" name="Rectangle 1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en-US" sz="6000" dirty="0" err="1">
                <a:solidFill>
                  <a:schemeClr val="bg1"/>
                </a:solidFill>
                <a:cs typeface="Open Sans Light"/>
              </a:rPr>
              <a:t>Savas</a:t>
            </a:r>
            <a:r>
              <a:rPr lang="en-US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US" sz="6000" dirty="0" err="1">
                <a:solidFill>
                  <a:schemeClr val="bg1"/>
                </a:solidFill>
                <a:cs typeface="Open Sans Light"/>
              </a:rPr>
              <a:t>dzīves</a:t>
            </a:r>
            <a:r>
              <a:rPr lang="en-US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US" sz="6000" dirty="0" err="1">
                <a:solidFill>
                  <a:schemeClr val="bg1"/>
                </a:solidFill>
                <a:cs typeface="Open Sans Light"/>
              </a:rPr>
              <a:t>dienu</a:t>
            </a:r>
            <a:r>
              <a:rPr lang="en-US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US" sz="6000" dirty="0" err="1">
                <a:solidFill>
                  <a:schemeClr val="bg1"/>
                </a:solidFill>
                <a:cs typeface="Open Sans Light"/>
              </a:rPr>
              <a:t>gaitās</a:t>
            </a:r>
            <a:endParaRPr lang="en-US" sz="6000" dirty="0">
              <a:solidFill>
                <a:schemeClr val="bg1"/>
              </a:solidFill>
              <a:cs typeface="Open Sans Light"/>
            </a:endParaRPr>
          </a:p>
          <a:p>
            <a:pPr algn="ctr"/>
            <a:r>
              <a:rPr lang="en-US" sz="6000" dirty="0" err="1">
                <a:solidFill>
                  <a:schemeClr val="bg1"/>
                </a:solidFill>
                <a:cs typeface="Open Sans Light"/>
              </a:rPr>
              <a:t>Soļus</a:t>
            </a:r>
            <a:r>
              <a:rPr lang="en-US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US" sz="6000" dirty="0" err="1">
                <a:solidFill>
                  <a:schemeClr val="bg1"/>
                </a:solidFill>
                <a:cs typeface="Open Sans Light"/>
              </a:rPr>
              <a:t>Jēzus</a:t>
            </a:r>
            <a:r>
              <a:rPr lang="en-US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US" sz="6000" dirty="0" err="1">
                <a:solidFill>
                  <a:schemeClr val="bg1"/>
                </a:solidFill>
                <a:cs typeface="Open Sans Light"/>
              </a:rPr>
              <a:t>pēdās</a:t>
            </a:r>
            <a:r>
              <a:rPr lang="en-US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US" sz="6000" dirty="0" err="1">
                <a:solidFill>
                  <a:schemeClr val="bg1"/>
                </a:solidFill>
                <a:cs typeface="Open Sans Light"/>
              </a:rPr>
              <a:t>liec</a:t>
            </a:r>
            <a:r>
              <a:rPr lang="en-US" sz="6000" dirty="0">
                <a:solidFill>
                  <a:schemeClr val="bg1"/>
                </a:solidFill>
                <a:cs typeface="Open Sans Light"/>
              </a:rPr>
              <a:t>,</a:t>
            </a:r>
          </a:p>
          <a:p>
            <a:pPr algn="ctr"/>
            <a:r>
              <a:rPr lang="en-US" sz="6000" dirty="0" err="1">
                <a:solidFill>
                  <a:schemeClr val="bg1"/>
                </a:solidFill>
                <a:cs typeface="Open Sans Light"/>
              </a:rPr>
              <a:t>Tos</a:t>
            </a:r>
            <a:r>
              <a:rPr lang="en-US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US" sz="6000" dirty="0" err="1">
                <a:solidFill>
                  <a:schemeClr val="bg1"/>
                </a:solidFill>
                <a:cs typeface="Open Sans Light"/>
              </a:rPr>
              <a:t>ar</a:t>
            </a:r>
            <a:r>
              <a:rPr lang="en-US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US" sz="6000" dirty="0" err="1">
                <a:solidFill>
                  <a:schemeClr val="bg1"/>
                </a:solidFill>
                <a:cs typeface="Open Sans Light"/>
              </a:rPr>
              <a:t>mīlestību</a:t>
            </a:r>
            <a:r>
              <a:rPr lang="en-US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US" sz="6000" dirty="0" err="1">
                <a:solidFill>
                  <a:schemeClr val="bg1"/>
                </a:solidFill>
                <a:cs typeface="Open Sans Light"/>
              </a:rPr>
              <a:t>saisti</a:t>
            </a:r>
            <a:r>
              <a:rPr lang="en-US" sz="6000" dirty="0">
                <a:solidFill>
                  <a:schemeClr val="bg1"/>
                </a:solidFill>
                <a:cs typeface="Open Sans Light"/>
              </a:rPr>
              <a:t>,</a:t>
            </a:r>
          </a:p>
          <a:p>
            <a:pPr algn="ctr"/>
            <a:r>
              <a:rPr lang="en-US" sz="6000" dirty="0" err="1">
                <a:solidFill>
                  <a:schemeClr val="bg1"/>
                </a:solidFill>
                <a:cs typeface="Open Sans Light"/>
              </a:rPr>
              <a:t>Viņas</a:t>
            </a:r>
            <a:r>
              <a:rPr lang="en-US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US" sz="6000" dirty="0" err="1">
                <a:solidFill>
                  <a:schemeClr val="bg1"/>
                </a:solidFill>
                <a:cs typeface="Open Sans Light"/>
              </a:rPr>
              <a:t>starus</a:t>
            </a:r>
            <a:r>
              <a:rPr lang="en-US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US" sz="6000" dirty="0" err="1">
                <a:solidFill>
                  <a:schemeClr val="bg1"/>
                </a:solidFill>
                <a:cs typeface="Open Sans Light"/>
              </a:rPr>
              <a:t>ļaudīm</a:t>
            </a:r>
            <a:r>
              <a:rPr lang="en-US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US" sz="6000" dirty="0" err="1">
                <a:solidFill>
                  <a:schemeClr val="bg1"/>
                </a:solidFill>
                <a:cs typeface="Open Sans Light"/>
              </a:rPr>
              <a:t>sniedz</a:t>
            </a:r>
            <a:r>
              <a:rPr lang="en-US" sz="6000" dirty="0">
                <a:solidFill>
                  <a:schemeClr val="bg1"/>
                </a:solidFill>
                <a:cs typeface="Open Sans Ligh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en-US" sz="6000" dirty="0" err="1">
                <a:solidFill>
                  <a:schemeClr val="bg1"/>
                </a:solidFill>
                <a:cs typeface="Open Sans Light"/>
              </a:rPr>
              <a:t>Ejot</a:t>
            </a:r>
            <a:r>
              <a:rPr lang="en-US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US" sz="6000" dirty="0" err="1">
                <a:solidFill>
                  <a:schemeClr val="bg1"/>
                </a:solidFill>
                <a:cs typeface="Open Sans Light"/>
              </a:rPr>
              <a:t>mīlestības</a:t>
            </a:r>
            <a:r>
              <a:rPr lang="en-US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US" sz="6000" dirty="0" err="1">
                <a:solidFill>
                  <a:schemeClr val="bg1"/>
                </a:solidFill>
                <a:cs typeface="Open Sans Light"/>
              </a:rPr>
              <a:t>ceļu</a:t>
            </a:r>
            <a:r>
              <a:rPr lang="en-US" sz="6000" dirty="0">
                <a:solidFill>
                  <a:schemeClr val="bg1"/>
                </a:solidFill>
                <a:cs typeface="Open Sans Light"/>
              </a:rPr>
              <a:t>,</a:t>
            </a:r>
          </a:p>
          <a:p>
            <a:pPr algn="ctr"/>
            <a:r>
              <a:rPr lang="en-US" sz="6000" dirty="0">
                <a:solidFill>
                  <a:schemeClr val="bg1"/>
                </a:solidFill>
                <a:cs typeface="Open Sans Light"/>
              </a:rPr>
              <a:t>Lai </a:t>
            </a:r>
            <a:r>
              <a:rPr lang="en-US" sz="6000" dirty="0" err="1">
                <a:solidFill>
                  <a:schemeClr val="bg1"/>
                </a:solidFill>
                <a:cs typeface="Open Sans Light"/>
              </a:rPr>
              <a:t>tev</a:t>
            </a:r>
            <a:r>
              <a:rPr lang="en-US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US" sz="6000" dirty="0" err="1">
                <a:solidFill>
                  <a:schemeClr val="bg1"/>
                </a:solidFill>
                <a:cs typeface="Open Sans Light"/>
              </a:rPr>
              <a:t>kājas</a:t>
            </a:r>
            <a:r>
              <a:rPr lang="en-US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US" sz="6000" dirty="0" err="1">
                <a:solidFill>
                  <a:schemeClr val="bg1"/>
                </a:solidFill>
                <a:cs typeface="Open Sans Light"/>
              </a:rPr>
              <a:t>nepiekūst</a:t>
            </a:r>
            <a:r>
              <a:rPr lang="en-US" sz="6000" dirty="0">
                <a:solidFill>
                  <a:schemeClr val="bg1"/>
                </a:solidFill>
                <a:cs typeface="Open Sans Light"/>
              </a:rPr>
              <a:t>!</a:t>
            </a:r>
          </a:p>
          <a:p>
            <a:pPr algn="ctr"/>
            <a:r>
              <a:rPr lang="en-US" sz="6000" dirty="0" err="1">
                <a:solidFill>
                  <a:schemeClr val="bg1"/>
                </a:solidFill>
                <a:cs typeface="Open Sans Light"/>
              </a:rPr>
              <a:t>Mīlestība</a:t>
            </a:r>
            <a:r>
              <a:rPr lang="en-US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US" sz="6000" dirty="0" err="1">
                <a:solidFill>
                  <a:schemeClr val="bg1"/>
                </a:solidFill>
                <a:cs typeface="Open Sans Light"/>
              </a:rPr>
              <a:t>tevi</a:t>
            </a:r>
            <a:r>
              <a:rPr lang="en-US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US" sz="6000" dirty="0" err="1">
                <a:solidFill>
                  <a:schemeClr val="bg1"/>
                </a:solidFill>
                <a:cs typeface="Open Sans Light"/>
              </a:rPr>
              <a:t>vedīs</a:t>
            </a:r>
            <a:r>
              <a:rPr lang="en-US" sz="6000" dirty="0">
                <a:solidFill>
                  <a:schemeClr val="bg1"/>
                </a:solidFill>
                <a:cs typeface="Open Sans Light"/>
              </a:rPr>
              <a:t> </a:t>
            </a:r>
            <a:endParaRPr lang="lv-LV" sz="6000" dirty="0">
              <a:solidFill>
                <a:schemeClr val="bg1"/>
              </a:solidFill>
              <a:cs typeface="Open Sans Light"/>
            </a:endParaRP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T</a:t>
            </a:r>
            <a:r>
              <a:rPr lang="en-US" sz="6000" dirty="0" err="1">
                <a:solidFill>
                  <a:schemeClr val="bg1"/>
                </a:solidFill>
                <a:cs typeface="Open Sans Light"/>
              </a:rPr>
              <a:t>ur</a:t>
            </a:r>
            <a:r>
              <a:rPr lang="en-US" sz="6000" dirty="0">
                <a:solidFill>
                  <a:schemeClr val="bg1"/>
                </a:solidFill>
                <a:cs typeface="Open Sans Light"/>
              </a:rPr>
              <a:t>,</a:t>
            </a:r>
            <a:r>
              <a:rPr lang="lv-LV" sz="6000" dirty="0">
                <a:solidFill>
                  <a:schemeClr val="bg1"/>
                </a:solidFill>
                <a:cs typeface="Open Sans Light"/>
              </a:rPr>
              <a:t> k</a:t>
            </a:r>
            <a:r>
              <a:rPr lang="en-US" sz="6000" dirty="0" err="1">
                <a:solidFill>
                  <a:schemeClr val="bg1"/>
                </a:solidFill>
                <a:cs typeface="Open Sans Light"/>
              </a:rPr>
              <a:t>ur</a:t>
            </a:r>
            <a:r>
              <a:rPr lang="en-US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US" sz="6000" dirty="0" err="1">
                <a:solidFill>
                  <a:schemeClr val="bg1"/>
                </a:solidFill>
                <a:cs typeface="Open Sans Light"/>
              </a:rPr>
              <a:t>dzīvīb’s</a:t>
            </a:r>
            <a:r>
              <a:rPr lang="en-US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US" sz="6000" dirty="0" err="1">
                <a:solidFill>
                  <a:schemeClr val="bg1"/>
                </a:solidFill>
                <a:cs typeface="Open Sans Light"/>
              </a:rPr>
              <a:t>ūdens</a:t>
            </a:r>
            <a:r>
              <a:rPr lang="en-US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US" sz="6000" dirty="0" err="1">
                <a:solidFill>
                  <a:schemeClr val="bg1"/>
                </a:solidFill>
                <a:cs typeface="Open Sans Light"/>
              </a:rPr>
              <a:t>plūst</a:t>
            </a:r>
            <a:r>
              <a:rPr lang="en-US" sz="6000" dirty="0">
                <a:solidFill>
                  <a:schemeClr val="bg1"/>
                </a:solidFill>
                <a:cs typeface="Open Sans Light"/>
              </a:rPr>
              <a:t>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 err="1">
                <a:solidFill>
                  <a:srgbClr val="E5DED6"/>
                </a:solidFill>
              </a:rPr>
              <a:t>Piedz</a:t>
            </a:r>
            <a:r>
              <a:rPr lang="lv-LV" sz="3600" dirty="0">
                <a:solidFill>
                  <a:srgbClr val="E5DED6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677384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en-US" sz="6000" dirty="0" err="1">
                <a:solidFill>
                  <a:schemeClr val="bg1"/>
                </a:solidFill>
                <a:cs typeface="Open Sans Light"/>
              </a:rPr>
              <a:t>Redzi</a:t>
            </a:r>
            <a:r>
              <a:rPr lang="en-US" sz="6000" dirty="0">
                <a:solidFill>
                  <a:schemeClr val="bg1"/>
                </a:solidFill>
                <a:cs typeface="Open Sans Light"/>
              </a:rPr>
              <a:t>, </a:t>
            </a:r>
            <a:r>
              <a:rPr lang="en-US" sz="6000" dirty="0" err="1">
                <a:solidFill>
                  <a:schemeClr val="bg1"/>
                </a:solidFill>
                <a:cs typeface="Open Sans Light"/>
              </a:rPr>
              <a:t>auksta</a:t>
            </a:r>
            <a:r>
              <a:rPr lang="en-US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US" sz="6000" dirty="0" err="1">
                <a:solidFill>
                  <a:schemeClr val="bg1"/>
                </a:solidFill>
                <a:cs typeface="Open Sans Light"/>
              </a:rPr>
              <a:t>ir</a:t>
            </a:r>
            <a:r>
              <a:rPr lang="en-US" sz="6000" dirty="0">
                <a:solidFill>
                  <a:schemeClr val="bg1"/>
                </a:solidFill>
                <a:cs typeface="Open Sans Light"/>
              </a:rPr>
              <a:t> š</a:t>
            </a:r>
            <a:r>
              <a:rPr lang="lv-LV" sz="6000" dirty="0">
                <a:solidFill>
                  <a:schemeClr val="bg1"/>
                </a:solidFill>
                <a:cs typeface="Open Sans Light"/>
              </a:rPr>
              <a:t>ī</a:t>
            </a:r>
            <a:r>
              <a:rPr lang="en-US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US" sz="6000" dirty="0" err="1">
                <a:solidFill>
                  <a:schemeClr val="bg1"/>
                </a:solidFill>
                <a:cs typeface="Open Sans Light"/>
              </a:rPr>
              <a:t>zeme</a:t>
            </a:r>
            <a:r>
              <a:rPr lang="en-US" sz="6000" dirty="0">
                <a:solidFill>
                  <a:schemeClr val="bg1"/>
                </a:solidFill>
                <a:cs typeface="Open Sans Light"/>
              </a:rPr>
              <a:t>,</a:t>
            </a:r>
          </a:p>
          <a:p>
            <a:pPr algn="ctr"/>
            <a:r>
              <a:rPr lang="en-US" sz="6000" dirty="0" err="1">
                <a:solidFill>
                  <a:schemeClr val="bg1"/>
                </a:solidFill>
                <a:cs typeface="Open Sans Light"/>
              </a:rPr>
              <a:t>Daudziem</a:t>
            </a:r>
            <a:r>
              <a:rPr lang="en-US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US" sz="6000" dirty="0" err="1">
                <a:solidFill>
                  <a:schemeClr val="bg1"/>
                </a:solidFill>
                <a:cs typeface="Open Sans Light"/>
              </a:rPr>
              <a:t>salst</a:t>
            </a:r>
            <a:r>
              <a:rPr lang="en-US" sz="6000" dirty="0">
                <a:solidFill>
                  <a:schemeClr val="bg1"/>
                </a:solidFill>
                <a:cs typeface="Open Sans Light"/>
              </a:rPr>
              <a:t>, un </a:t>
            </a:r>
            <a:r>
              <a:rPr lang="en-US" sz="6000" dirty="0" err="1">
                <a:solidFill>
                  <a:schemeClr val="bg1"/>
                </a:solidFill>
                <a:cs typeface="Open Sans Light"/>
              </a:rPr>
              <a:t>daudzi</a:t>
            </a:r>
            <a:r>
              <a:rPr lang="en-US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US" sz="6000" dirty="0" err="1">
                <a:solidFill>
                  <a:schemeClr val="bg1"/>
                </a:solidFill>
                <a:cs typeface="Open Sans Light"/>
              </a:rPr>
              <a:t>skumst</a:t>
            </a:r>
            <a:r>
              <a:rPr lang="en-US" sz="6000" dirty="0">
                <a:solidFill>
                  <a:schemeClr val="bg1"/>
                </a:solidFill>
                <a:cs typeface="Open Sans Light"/>
              </a:rPr>
              <a:t>.</a:t>
            </a:r>
          </a:p>
          <a:p>
            <a:pPr algn="ctr"/>
            <a:r>
              <a:rPr lang="en-US" sz="6000" dirty="0" err="1">
                <a:solidFill>
                  <a:schemeClr val="bg1"/>
                </a:solidFill>
                <a:cs typeface="Open Sans Light"/>
              </a:rPr>
              <a:t>Sniedz</a:t>
            </a:r>
            <a:r>
              <a:rPr lang="en-US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US" sz="6000" dirty="0" err="1">
                <a:solidFill>
                  <a:schemeClr val="bg1"/>
                </a:solidFill>
                <a:cs typeface="Open Sans Light"/>
              </a:rPr>
              <a:t>tiem</a:t>
            </a:r>
            <a:r>
              <a:rPr lang="en-US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US" sz="6000" dirty="0" err="1">
                <a:solidFill>
                  <a:schemeClr val="bg1"/>
                </a:solidFill>
                <a:cs typeface="Open Sans Light"/>
              </a:rPr>
              <a:t>mīlestības</a:t>
            </a:r>
            <a:r>
              <a:rPr lang="en-US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US" sz="6000" dirty="0" err="1">
                <a:solidFill>
                  <a:schemeClr val="bg1"/>
                </a:solidFill>
                <a:cs typeface="Open Sans Light"/>
              </a:rPr>
              <a:t>sauli</a:t>
            </a:r>
            <a:r>
              <a:rPr lang="en-US" sz="6000" dirty="0">
                <a:solidFill>
                  <a:schemeClr val="bg1"/>
                </a:solidFill>
                <a:cs typeface="Open Sans Light"/>
              </a:rPr>
              <a:t>,</a:t>
            </a:r>
          </a:p>
          <a:p>
            <a:pPr algn="ctr"/>
            <a:r>
              <a:rPr lang="en-US" sz="6000" dirty="0" err="1">
                <a:solidFill>
                  <a:schemeClr val="bg1"/>
                </a:solidFill>
                <a:cs typeface="Open Sans Light"/>
              </a:rPr>
              <a:t>Nakts</a:t>
            </a:r>
            <a:r>
              <a:rPr lang="en-US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US" sz="6000" dirty="0" err="1">
                <a:solidFill>
                  <a:schemeClr val="bg1"/>
                </a:solidFill>
                <a:cs typeface="Open Sans Light"/>
              </a:rPr>
              <a:t>lai</a:t>
            </a:r>
            <a:r>
              <a:rPr lang="en-US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US" sz="6000" dirty="0" err="1">
                <a:solidFill>
                  <a:schemeClr val="bg1"/>
                </a:solidFill>
                <a:cs typeface="Open Sans Light"/>
              </a:rPr>
              <a:t>dzīvē</a:t>
            </a:r>
            <a:r>
              <a:rPr lang="en-US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US" sz="6000" dirty="0" err="1">
                <a:solidFill>
                  <a:schemeClr val="bg1"/>
                </a:solidFill>
                <a:cs typeface="Open Sans Light"/>
              </a:rPr>
              <a:t>nesatumst</a:t>
            </a:r>
            <a:r>
              <a:rPr lang="en-US" sz="6000" dirty="0">
                <a:solidFill>
                  <a:schemeClr val="bg1"/>
                </a:solidFill>
                <a:cs typeface="Open Sans Light"/>
              </a:rPr>
              <a:t>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>
                <a:solidFill>
                  <a:srgbClr val="E5DED6"/>
                </a:solidFill>
              </a:rPr>
              <a:t>2.</a:t>
            </a:r>
          </a:p>
        </p:txBody>
      </p:sp>
    </p:spTree>
    <p:extLst>
      <p:ext uri="{BB962C8B-B14F-4D97-AF65-F5344CB8AC3E}">
        <p14:creationId xmlns:p14="http://schemas.microsoft.com/office/powerpoint/2010/main" val="24306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en-US" sz="6000" dirty="0" err="1">
                <a:solidFill>
                  <a:schemeClr val="bg1"/>
                </a:solidFill>
                <a:cs typeface="Open Sans Light"/>
              </a:rPr>
              <a:t>Ejot</a:t>
            </a:r>
            <a:r>
              <a:rPr lang="en-US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US" sz="6000" dirty="0" err="1">
                <a:solidFill>
                  <a:schemeClr val="bg1"/>
                </a:solidFill>
                <a:cs typeface="Open Sans Light"/>
              </a:rPr>
              <a:t>mīlestības</a:t>
            </a:r>
            <a:r>
              <a:rPr lang="en-US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US" sz="6000" dirty="0" err="1">
                <a:solidFill>
                  <a:schemeClr val="bg1"/>
                </a:solidFill>
                <a:cs typeface="Open Sans Light"/>
              </a:rPr>
              <a:t>ceļu</a:t>
            </a:r>
            <a:r>
              <a:rPr lang="en-US" sz="6000" dirty="0">
                <a:solidFill>
                  <a:schemeClr val="bg1"/>
                </a:solidFill>
                <a:cs typeface="Open Sans Light"/>
              </a:rPr>
              <a:t>,</a:t>
            </a:r>
          </a:p>
          <a:p>
            <a:pPr algn="ctr"/>
            <a:r>
              <a:rPr lang="en-US" sz="6000" dirty="0">
                <a:solidFill>
                  <a:schemeClr val="bg1"/>
                </a:solidFill>
                <a:cs typeface="Open Sans Light"/>
              </a:rPr>
              <a:t>Lai </a:t>
            </a:r>
            <a:r>
              <a:rPr lang="en-US" sz="6000" dirty="0" err="1">
                <a:solidFill>
                  <a:schemeClr val="bg1"/>
                </a:solidFill>
                <a:cs typeface="Open Sans Light"/>
              </a:rPr>
              <a:t>tev</a:t>
            </a:r>
            <a:r>
              <a:rPr lang="en-US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US" sz="6000" dirty="0" err="1">
                <a:solidFill>
                  <a:schemeClr val="bg1"/>
                </a:solidFill>
                <a:cs typeface="Open Sans Light"/>
              </a:rPr>
              <a:t>kājas</a:t>
            </a:r>
            <a:r>
              <a:rPr lang="en-US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US" sz="6000" dirty="0" err="1">
                <a:solidFill>
                  <a:schemeClr val="bg1"/>
                </a:solidFill>
                <a:cs typeface="Open Sans Light"/>
              </a:rPr>
              <a:t>nepiekūst</a:t>
            </a:r>
            <a:r>
              <a:rPr lang="en-US" sz="6000" dirty="0">
                <a:solidFill>
                  <a:schemeClr val="bg1"/>
                </a:solidFill>
                <a:cs typeface="Open Sans Light"/>
              </a:rPr>
              <a:t>!</a:t>
            </a:r>
          </a:p>
          <a:p>
            <a:pPr algn="ctr"/>
            <a:r>
              <a:rPr lang="en-US" sz="6000" dirty="0" err="1">
                <a:solidFill>
                  <a:schemeClr val="bg1"/>
                </a:solidFill>
                <a:cs typeface="Open Sans Light"/>
              </a:rPr>
              <a:t>Mīlestība</a:t>
            </a:r>
            <a:r>
              <a:rPr lang="en-US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US" sz="6000" dirty="0" err="1">
                <a:solidFill>
                  <a:schemeClr val="bg1"/>
                </a:solidFill>
                <a:cs typeface="Open Sans Light"/>
              </a:rPr>
              <a:t>tevi</a:t>
            </a:r>
            <a:r>
              <a:rPr lang="en-US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US" sz="6000" dirty="0" err="1">
                <a:solidFill>
                  <a:schemeClr val="bg1"/>
                </a:solidFill>
                <a:cs typeface="Open Sans Light"/>
              </a:rPr>
              <a:t>vedīs</a:t>
            </a:r>
            <a:r>
              <a:rPr lang="en-US" sz="6000" dirty="0">
                <a:solidFill>
                  <a:schemeClr val="bg1"/>
                </a:solidFill>
                <a:cs typeface="Open Sans Light"/>
              </a:rPr>
              <a:t> </a:t>
            </a:r>
            <a:endParaRPr lang="lv-LV" sz="6000" dirty="0">
              <a:solidFill>
                <a:schemeClr val="bg1"/>
              </a:solidFill>
              <a:cs typeface="Open Sans Light"/>
            </a:endParaRP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T</a:t>
            </a:r>
            <a:r>
              <a:rPr lang="en-US" sz="6000" dirty="0" err="1">
                <a:solidFill>
                  <a:schemeClr val="bg1"/>
                </a:solidFill>
                <a:cs typeface="Open Sans Light"/>
              </a:rPr>
              <a:t>ur</a:t>
            </a:r>
            <a:r>
              <a:rPr lang="en-US" sz="6000" dirty="0">
                <a:solidFill>
                  <a:schemeClr val="bg1"/>
                </a:solidFill>
                <a:cs typeface="Open Sans Light"/>
              </a:rPr>
              <a:t>,</a:t>
            </a:r>
            <a:r>
              <a:rPr lang="lv-LV" sz="6000" dirty="0">
                <a:solidFill>
                  <a:schemeClr val="bg1"/>
                </a:solidFill>
                <a:cs typeface="Open Sans Light"/>
              </a:rPr>
              <a:t> k</a:t>
            </a:r>
            <a:r>
              <a:rPr lang="en-US" sz="6000" dirty="0" err="1">
                <a:solidFill>
                  <a:schemeClr val="bg1"/>
                </a:solidFill>
                <a:cs typeface="Open Sans Light"/>
              </a:rPr>
              <a:t>ur</a:t>
            </a:r>
            <a:r>
              <a:rPr lang="en-US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US" sz="6000" dirty="0" err="1">
                <a:solidFill>
                  <a:schemeClr val="bg1"/>
                </a:solidFill>
                <a:cs typeface="Open Sans Light"/>
              </a:rPr>
              <a:t>dzīvīb’s</a:t>
            </a:r>
            <a:r>
              <a:rPr lang="en-US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US" sz="6000" dirty="0" err="1">
                <a:solidFill>
                  <a:schemeClr val="bg1"/>
                </a:solidFill>
                <a:cs typeface="Open Sans Light"/>
              </a:rPr>
              <a:t>ūdens</a:t>
            </a:r>
            <a:r>
              <a:rPr lang="en-US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US" sz="6000" dirty="0" err="1">
                <a:solidFill>
                  <a:schemeClr val="bg1"/>
                </a:solidFill>
                <a:cs typeface="Open Sans Light"/>
              </a:rPr>
              <a:t>plūst</a:t>
            </a:r>
            <a:r>
              <a:rPr lang="en-US" sz="6000" dirty="0">
                <a:solidFill>
                  <a:schemeClr val="bg1"/>
                </a:solidFill>
                <a:cs typeface="Open Sans Light"/>
              </a:rPr>
              <a:t>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 err="1">
                <a:solidFill>
                  <a:srgbClr val="E5DED6"/>
                </a:solidFill>
              </a:rPr>
              <a:t>Piedz</a:t>
            </a:r>
            <a:r>
              <a:rPr lang="lv-LV" sz="3600" dirty="0">
                <a:solidFill>
                  <a:srgbClr val="E5DED6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541692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6000" dirty="0" err="1">
                <a:solidFill>
                  <a:schemeClr val="bg2"/>
                </a:solidFill>
                <a:cs typeface="Open Sans Light"/>
              </a:rPr>
              <a:t>Savas</a:t>
            </a:r>
            <a:r>
              <a:rPr lang="en-US" sz="6000" dirty="0">
                <a:solidFill>
                  <a:schemeClr val="bg2"/>
                </a:solidFill>
                <a:cs typeface="Open Sans Light"/>
              </a:rPr>
              <a:t> </a:t>
            </a:r>
            <a:r>
              <a:rPr lang="en-US" sz="6000" dirty="0" err="1">
                <a:solidFill>
                  <a:schemeClr val="bg2"/>
                </a:solidFill>
                <a:cs typeface="Open Sans Light"/>
              </a:rPr>
              <a:t>dzīves</a:t>
            </a:r>
            <a:r>
              <a:rPr lang="en-US" sz="6000" dirty="0">
                <a:solidFill>
                  <a:schemeClr val="bg2"/>
                </a:solidFill>
                <a:cs typeface="Open Sans Light"/>
              </a:rPr>
              <a:t> </a:t>
            </a:r>
            <a:r>
              <a:rPr lang="en-US" sz="6000" dirty="0" err="1">
                <a:solidFill>
                  <a:schemeClr val="bg2"/>
                </a:solidFill>
                <a:cs typeface="Open Sans Light"/>
              </a:rPr>
              <a:t>dienu</a:t>
            </a:r>
            <a:r>
              <a:rPr lang="en-US" sz="6000" dirty="0">
                <a:solidFill>
                  <a:schemeClr val="bg2"/>
                </a:solidFill>
                <a:cs typeface="Open Sans Light"/>
              </a:rPr>
              <a:t> </a:t>
            </a:r>
            <a:r>
              <a:rPr lang="en-US" sz="6000" dirty="0" err="1">
                <a:solidFill>
                  <a:schemeClr val="bg2"/>
                </a:solidFill>
                <a:cs typeface="Open Sans Light"/>
              </a:rPr>
              <a:t>gaitās</a:t>
            </a:r>
            <a:endParaRPr lang="en-US" sz="6000" dirty="0">
              <a:solidFill>
                <a:schemeClr val="bg2"/>
              </a:solidFill>
              <a:cs typeface="Open Sans Light"/>
            </a:endParaRPr>
          </a:p>
          <a:p>
            <a:pPr algn="ctr"/>
            <a:r>
              <a:rPr lang="en-US" sz="6000" dirty="0" err="1">
                <a:solidFill>
                  <a:schemeClr val="bg2"/>
                </a:solidFill>
                <a:cs typeface="Open Sans Light"/>
              </a:rPr>
              <a:t>Ņem</a:t>
            </a:r>
            <a:r>
              <a:rPr lang="en-US" sz="6000" dirty="0">
                <a:solidFill>
                  <a:schemeClr val="bg2"/>
                </a:solidFill>
                <a:cs typeface="Open Sans Light"/>
              </a:rPr>
              <a:t> </a:t>
            </a:r>
            <a:r>
              <a:rPr lang="en-US" sz="6000" dirty="0" err="1">
                <a:solidFill>
                  <a:schemeClr val="bg2"/>
                </a:solidFill>
                <a:cs typeface="Open Sans Light"/>
              </a:rPr>
              <a:t>sev</a:t>
            </a:r>
            <a:r>
              <a:rPr lang="en-US" sz="6000" dirty="0">
                <a:solidFill>
                  <a:schemeClr val="bg2"/>
                </a:solidFill>
                <a:cs typeface="Open Sans Light"/>
              </a:rPr>
              <a:t> </a:t>
            </a:r>
            <a:r>
              <a:rPr lang="en-US" sz="6000" dirty="0" err="1">
                <a:solidFill>
                  <a:schemeClr val="bg2"/>
                </a:solidFill>
                <a:cs typeface="Open Sans Light"/>
              </a:rPr>
              <a:t>mīlestību</a:t>
            </a:r>
            <a:r>
              <a:rPr lang="en-US" sz="6000" dirty="0">
                <a:solidFill>
                  <a:schemeClr val="bg2"/>
                </a:solidFill>
                <a:cs typeface="Open Sans Light"/>
              </a:rPr>
              <a:t> </a:t>
            </a:r>
            <a:r>
              <a:rPr lang="en-US" sz="6000" dirty="0" err="1">
                <a:solidFill>
                  <a:schemeClr val="bg2"/>
                </a:solidFill>
                <a:cs typeface="Open Sans Light"/>
              </a:rPr>
              <a:t>līdz</a:t>
            </a:r>
            <a:r>
              <a:rPr lang="en-US" sz="6000" dirty="0">
                <a:solidFill>
                  <a:schemeClr val="bg2"/>
                </a:solidFill>
                <a:cs typeface="Open Sans Light"/>
              </a:rPr>
              <a:t>.</a:t>
            </a:r>
          </a:p>
          <a:p>
            <a:pPr algn="ctr"/>
            <a:r>
              <a:rPr lang="en-US" sz="6000" dirty="0" err="1">
                <a:solidFill>
                  <a:schemeClr val="bg2"/>
                </a:solidFill>
                <a:cs typeface="Open Sans Light"/>
              </a:rPr>
              <a:t>Tikai</a:t>
            </a:r>
            <a:r>
              <a:rPr lang="en-US" sz="6000" dirty="0">
                <a:solidFill>
                  <a:schemeClr val="bg2"/>
                </a:solidFill>
                <a:cs typeface="Open Sans Light"/>
              </a:rPr>
              <a:t> tad </a:t>
            </a:r>
            <a:r>
              <a:rPr lang="en-US" sz="6000" dirty="0" err="1">
                <a:solidFill>
                  <a:schemeClr val="bg2"/>
                </a:solidFill>
                <a:cs typeface="Open Sans Light"/>
              </a:rPr>
              <a:t>tev</a:t>
            </a:r>
            <a:r>
              <a:rPr lang="en-US" sz="6000" dirty="0">
                <a:solidFill>
                  <a:schemeClr val="bg2"/>
                </a:solidFill>
                <a:cs typeface="Open Sans Light"/>
              </a:rPr>
              <a:t> </a:t>
            </a:r>
            <a:r>
              <a:rPr lang="en-US" sz="6000" dirty="0" err="1">
                <a:solidFill>
                  <a:schemeClr val="bg2"/>
                </a:solidFill>
                <a:cs typeface="Open Sans Light"/>
              </a:rPr>
              <a:t>ceļa</a:t>
            </a:r>
            <a:r>
              <a:rPr lang="en-US" sz="6000" dirty="0">
                <a:solidFill>
                  <a:schemeClr val="bg2"/>
                </a:solidFill>
                <a:cs typeface="Open Sans Light"/>
              </a:rPr>
              <a:t> </a:t>
            </a:r>
            <a:r>
              <a:rPr lang="en-US" sz="6000" dirty="0" err="1">
                <a:solidFill>
                  <a:schemeClr val="bg2"/>
                </a:solidFill>
                <a:cs typeface="Open Sans Light"/>
              </a:rPr>
              <a:t>galā</a:t>
            </a:r>
            <a:endParaRPr lang="en-US" sz="6000" dirty="0">
              <a:solidFill>
                <a:schemeClr val="bg2"/>
              </a:solidFill>
              <a:cs typeface="Open Sans Light"/>
            </a:endParaRPr>
          </a:p>
          <a:p>
            <a:pPr algn="ctr"/>
            <a:r>
              <a:rPr lang="en-US" sz="6000" dirty="0" err="1">
                <a:solidFill>
                  <a:schemeClr val="bg2"/>
                </a:solidFill>
                <a:cs typeface="Open Sans Light"/>
              </a:rPr>
              <a:t>Ausīs</a:t>
            </a:r>
            <a:r>
              <a:rPr lang="en-US" sz="6000" dirty="0">
                <a:solidFill>
                  <a:schemeClr val="bg2"/>
                </a:solidFill>
                <a:cs typeface="Open Sans Light"/>
              </a:rPr>
              <a:t> </a:t>
            </a:r>
            <a:r>
              <a:rPr lang="en-US" sz="6000" dirty="0" err="1">
                <a:solidFill>
                  <a:schemeClr val="bg2"/>
                </a:solidFill>
                <a:cs typeface="Open Sans Light"/>
              </a:rPr>
              <a:t>mūž</a:t>
            </a:r>
            <a:r>
              <a:rPr lang="lv-LV" sz="6000">
                <a:solidFill>
                  <a:schemeClr val="bg2"/>
                </a:solidFill>
                <a:cs typeface="Open Sans Light"/>
              </a:rPr>
              <a:t>ī</a:t>
            </a:r>
            <a:r>
              <a:rPr lang="en-US" sz="6000">
                <a:solidFill>
                  <a:schemeClr val="bg2"/>
                </a:solidFill>
                <a:cs typeface="Open Sans Light"/>
              </a:rPr>
              <a:t>gs</a:t>
            </a:r>
            <a:r>
              <a:rPr lang="en-US" sz="6000" dirty="0">
                <a:solidFill>
                  <a:schemeClr val="bg2"/>
                </a:solidFill>
                <a:cs typeface="Open Sans Light"/>
              </a:rPr>
              <a:t>, </a:t>
            </a:r>
            <a:r>
              <a:rPr lang="en-US" sz="6000" dirty="0" err="1">
                <a:solidFill>
                  <a:schemeClr val="bg2"/>
                </a:solidFill>
                <a:cs typeface="Open Sans Light"/>
              </a:rPr>
              <a:t>saulais</a:t>
            </a:r>
            <a:r>
              <a:rPr lang="en-US" sz="6000" dirty="0">
                <a:solidFill>
                  <a:schemeClr val="bg2"/>
                </a:solidFill>
                <a:cs typeface="Open Sans Light"/>
              </a:rPr>
              <a:t> </a:t>
            </a:r>
            <a:r>
              <a:rPr lang="en-US" sz="6000" dirty="0" err="1">
                <a:solidFill>
                  <a:schemeClr val="bg2"/>
                </a:solidFill>
                <a:cs typeface="Open Sans Light"/>
              </a:rPr>
              <a:t>rīts</a:t>
            </a:r>
            <a:r>
              <a:rPr lang="en-US" sz="6000" dirty="0">
                <a:solidFill>
                  <a:schemeClr val="bg2"/>
                </a:solidFill>
                <a:cs typeface="Open Sans Light"/>
              </a:rPr>
              <a:t>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>
                <a:solidFill>
                  <a:srgbClr val="E5DED6"/>
                </a:solidFill>
              </a:rPr>
              <a:t>3.</a:t>
            </a:r>
          </a:p>
        </p:txBody>
      </p:sp>
    </p:spTree>
    <p:extLst>
      <p:ext uri="{BB962C8B-B14F-4D97-AF65-F5344CB8AC3E}">
        <p14:creationId xmlns:p14="http://schemas.microsoft.com/office/powerpoint/2010/main" val="4132890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en-US" sz="6000" dirty="0" err="1">
                <a:solidFill>
                  <a:schemeClr val="bg1"/>
                </a:solidFill>
                <a:cs typeface="Open Sans Light"/>
              </a:rPr>
              <a:t>Ejot</a:t>
            </a:r>
            <a:r>
              <a:rPr lang="en-US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US" sz="6000" dirty="0" err="1">
                <a:solidFill>
                  <a:schemeClr val="bg1"/>
                </a:solidFill>
                <a:cs typeface="Open Sans Light"/>
              </a:rPr>
              <a:t>mīlestības</a:t>
            </a:r>
            <a:r>
              <a:rPr lang="en-US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US" sz="6000" dirty="0" err="1">
                <a:solidFill>
                  <a:schemeClr val="bg1"/>
                </a:solidFill>
                <a:cs typeface="Open Sans Light"/>
              </a:rPr>
              <a:t>ceļu</a:t>
            </a:r>
            <a:r>
              <a:rPr lang="en-US" sz="6000" dirty="0">
                <a:solidFill>
                  <a:schemeClr val="bg1"/>
                </a:solidFill>
                <a:cs typeface="Open Sans Light"/>
              </a:rPr>
              <a:t>,</a:t>
            </a:r>
          </a:p>
          <a:p>
            <a:pPr algn="ctr"/>
            <a:r>
              <a:rPr lang="en-US" sz="6000" dirty="0">
                <a:solidFill>
                  <a:schemeClr val="bg1"/>
                </a:solidFill>
                <a:cs typeface="Open Sans Light"/>
              </a:rPr>
              <a:t>Lai </a:t>
            </a:r>
            <a:r>
              <a:rPr lang="en-US" sz="6000" dirty="0" err="1">
                <a:solidFill>
                  <a:schemeClr val="bg1"/>
                </a:solidFill>
                <a:cs typeface="Open Sans Light"/>
              </a:rPr>
              <a:t>tev</a:t>
            </a:r>
            <a:r>
              <a:rPr lang="en-US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US" sz="6000" dirty="0" err="1">
                <a:solidFill>
                  <a:schemeClr val="bg1"/>
                </a:solidFill>
                <a:cs typeface="Open Sans Light"/>
              </a:rPr>
              <a:t>kājas</a:t>
            </a:r>
            <a:r>
              <a:rPr lang="en-US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US" sz="6000" dirty="0" err="1">
                <a:solidFill>
                  <a:schemeClr val="bg1"/>
                </a:solidFill>
                <a:cs typeface="Open Sans Light"/>
              </a:rPr>
              <a:t>nepiekūst</a:t>
            </a:r>
            <a:r>
              <a:rPr lang="en-US" sz="6000" dirty="0">
                <a:solidFill>
                  <a:schemeClr val="bg1"/>
                </a:solidFill>
                <a:cs typeface="Open Sans Light"/>
              </a:rPr>
              <a:t>!</a:t>
            </a:r>
          </a:p>
          <a:p>
            <a:pPr algn="ctr"/>
            <a:r>
              <a:rPr lang="en-US" sz="6000" dirty="0" err="1">
                <a:solidFill>
                  <a:schemeClr val="bg1"/>
                </a:solidFill>
                <a:cs typeface="Open Sans Light"/>
              </a:rPr>
              <a:t>Mīlestība</a:t>
            </a:r>
            <a:r>
              <a:rPr lang="en-US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US" sz="6000" dirty="0" err="1">
                <a:solidFill>
                  <a:schemeClr val="bg1"/>
                </a:solidFill>
                <a:cs typeface="Open Sans Light"/>
              </a:rPr>
              <a:t>tevi</a:t>
            </a:r>
            <a:r>
              <a:rPr lang="en-US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US" sz="6000" dirty="0" err="1">
                <a:solidFill>
                  <a:schemeClr val="bg1"/>
                </a:solidFill>
                <a:cs typeface="Open Sans Light"/>
              </a:rPr>
              <a:t>vedīs</a:t>
            </a:r>
            <a:r>
              <a:rPr lang="en-US" sz="6000" dirty="0">
                <a:solidFill>
                  <a:schemeClr val="bg1"/>
                </a:solidFill>
                <a:cs typeface="Open Sans Light"/>
              </a:rPr>
              <a:t> </a:t>
            </a:r>
            <a:endParaRPr lang="lv-LV" sz="6000" dirty="0">
              <a:solidFill>
                <a:schemeClr val="bg1"/>
              </a:solidFill>
              <a:cs typeface="Open Sans Light"/>
            </a:endParaRP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T</a:t>
            </a:r>
            <a:r>
              <a:rPr lang="en-US" sz="6000" dirty="0" err="1">
                <a:solidFill>
                  <a:schemeClr val="bg1"/>
                </a:solidFill>
                <a:cs typeface="Open Sans Light"/>
              </a:rPr>
              <a:t>ur</a:t>
            </a:r>
            <a:r>
              <a:rPr lang="en-US" sz="6000" dirty="0">
                <a:solidFill>
                  <a:schemeClr val="bg1"/>
                </a:solidFill>
                <a:cs typeface="Open Sans Light"/>
              </a:rPr>
              <a:t>,</a:t>
            </a:r>
            <a:r>
              <a:rPr lang="lv-LV" sz="6000" dirty="0">
                <a:solidFill>
                  <a:schemeClr val="bg1"/>
                </a:solidFill>
                <a:cs typeface="Open Sans Light"/>
              </a:rPr>
              <a:t> k</a:t>
            </a:r>
            <a:r>
              <a:rPr lang="en-US" sz="6000" dirty="0" err="1">
                <a:solidFill>
                  <a:schemeClr val="bg1"/>
                </a:solidFill>
                <a:cs typeface="Open Sans Light"/>
              </a:rPr>
              <a:t>ur</a:t>
            </a:r>
            <a:r>
              <a:rPr lang="en-US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US" sz="6000" dirty="0" err="1">
                <a:solidFill>
                  <a:schemeClr val="bg1"/>
                </a:solidFill>
                <a:cs typeface="Open Sans Light"/>
              </a:rPr>
              <a:t>dzīvīb’s</a:t>
            </a:r>
            <a:r>
              <a:rPr lang="en-US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US" sz="6000" dirty="0" err="1">
                <a:solidFill>
                  <a:schemeClr val="bg1"/>
                </a:solidFill>
                <a:cs typeface="Open Sans Light"/>
              </a:rPr>
              <a:t>ūdens</a:t>
            </a:r>
            <a:r>
              <a:rPr lang="en-US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US" sz="6000" dirty="0" err="1">
                <a:solidFill>
                  <a:schemeClr val="bg1"/>
                </a:solidFill>
                <a:cs typeface="Open Sans Light"/>
              </a:rPr>
              <a:t>plūst</a:t>
            </a:r>
            <a:r>
              <a:rPr lang="en-US" sz="6000" dirty="0">
                <a:solidFill>
                  <a:schemeClr val="bg1"/>
                </a:solidFill>
                <a:cs typeface="Open Sans Light"/>
              </a:rPr>
              <a:t>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 err="1">
                <a:solidFill>
                  <a:srgbClr val="E5DED6"/>
                </a:solidFill>
              </a:rPr>
              <a:t>Piedz</a:t>
            </a:r>
            <a:r>
              <a:rPr lang="lv-LV" sz="3600" dirty="0">
                <a:solidFill>
                  <a:srgbClr val="E5DED6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919040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1193</TotalTime>
  <Words>145</Words>
  <Application>Microsoft Macintosh PowerPoint</Application>
  <PresentationFormat>Widescreen</PresentationFormat>
  <Paragraphs>31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Open Sans Light</vt:lpstr>
      <vt:lpstr>Office Theme</vt:lpstr>
      <vt:lpstr>465. Mīlestības ceļš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10</cp:revision>
  <dcterms:created xsi:type="dcterms:W3CDTF">2023-10-06T20:25:52Z</dcterms:created>
  <dcterms:modified xsi:type="dcterms:W3CDTF">2024-02-20T11:04:59Z</dcterms:modified>
</cp:coreProperties>
</file>