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Z2PWc0sroxEUQPAFz6OfS5w7P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US">
                <a:solidFill>
                  <a:schemeClr val="lt2"/>
                </a:solidFill>
              </a:rPr>
              <a:t>464. Labā vēsts lai Gara spēkā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Labā vēsts lai Gara spēkā,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Eņģeļi ko sludina,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Svinīgi vēl skan pār zemi,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Atgriezties mūs aicina.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Uzticīgi nes šo ziņu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sargs ar bazūni.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Vārds lai dara brīvu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kas grēka sagūstīts.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Kalnu virsotnēs un aizās,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vēl tumšas ēnas klīst,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Saules pilnās zemes pļavās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to visi ļaudis dzird.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Uzticīgi nes šo ziņu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sargs ar bazūni.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Vārds lai dara brīvu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kas grēka sagūstīts.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tā atskan visām tautām,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Visām ciltīm, valodām – 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Vēsts no mūžības, no Dieva – 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Viņš jau gaida Tēvmājās.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Uzticīgi nes šo ziņu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sargs ar bazūni.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Vārds lai dara brīvu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kas grēka sagūstīts.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tos, kam smagas nastas,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pēc miera ilgojas,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Glābējs visus laipni gaida,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Aicina pie Viņa nākt.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Uzticīgi nes šo ziņu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sargs ar bazūni.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Vārds lai dara brīvu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kas grēka sagūstīts.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