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5" roundtripDataSignature="AMtx7mgGqVtVoYr6QOX1fwOehVzibl+F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6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en-US">
                <a:solidFill>
                  <a:schemeClr val="lt1"/>
                </a:solidFill>
              </a:rPr>
              <a:t>463. Vēsts no Dieva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vēsti no Dieva mēs ticībā nesam,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svētību nākam un pasludinām!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uzņems Tā Vārdu kā vērtīgu sēklu, 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gudrībā pieaugs un uzticībā.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klausīsies Vārdā, tas atvērsies darbā 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runāt uz sirdīm ar cerību glābt. 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ticībā kalpot mēs vienoti esam, 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vēsti no Dieva lai pasludinām!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pateikties nākam, ka Mūžīgais vada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ikdienas rūpēs te mūs apgādā.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daudz ir Tam bērnu ik zemē un ciltī,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Tos pasargāt vēlas un  bezgala mīl.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cilvēki sadzird šo vēsti par Tēvu,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brīnišķu Zemi un mūžību tur!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slavējam Dievu un pateikties nākam, 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cilvēks Tā rokās ir bezgala dārgs!</a:t>
            </a:r>
            <a:endParaRPr b="0" i="0" sz="5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