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KkC64KxGCiwYk2EmFI/XlWj3R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462. </a:t>
            </a:r>
            <a:r>
              <a:rPr b="1" lang="lv-LV">
                <a:solidFill>
                  <a:schemeClr val="lt1"/>
                </a:solidFill>
              </a:rPr>
              <a:t>Tik caur tevi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Stāv cilvēce kā ceļ’nieks ceļa malā,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savas vērtības tā pārvērtē.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iegūts daudz, bet nav tai dzīvē laimes,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cerības un miera dvēselē.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Pestītājs uz to vēl skatus raida,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roka tavu sirdi skar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pasaulei, kas palīdzību gaida,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piekļūt tik caur tevi var!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ilgojas pēc Dieva mīlestības,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redz to tik, cik mīlēt spēji tu.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tavā dzīvē Debess gaisma staro,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redz tā tevī Viņa līdzību.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Iet saltā naidā bojā daudzas dzīves,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Jēzus roka tavu sirdi skar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pasaulei, kas alkst pēc mīlestības,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piekļūt tik caur tevi var!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dzīves saule spīd uz rieta pusi,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zemes vēsturē tumst vakars vēls,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Jēzus vēl arvien Sev ļaudis meklē,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Viņa mīlestība sirdī kvēl. 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ļauj, lai Jēzus tevi dzīvu dara,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Viņa roka tavu sirdi skar –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pasaulei, kas alkst pēc gaismas stara,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piekļūt tik caur tevi var!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3" name="Google Shape;133;p8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