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1097" r:id="rId2"/>
    <p:sldId id="1088" r:id="rId3"/>
    <p:sldId id="1105" r:id="rId4"/>
    <p:sldId id="534" r:id="rId5"/>
    <p:sldId id="1098" r:id="rId6"/>
    <p:sldId id="1106" r:id="rId7"/>
    <p:sldId id="1103" r:id="rId8"/>
    <p:sldId id="563" r:id="rId9"/>
    <p:sldId id="1107" r:id="rId10"/>
    <p:sldId id="1104" r:id="rId11"/>
    <p:sldId id="1100" r:id="rId12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5275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51832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1126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9188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lv-LV" b="1" dirty="0">
                <a:solidFill>
                  <a:schemeClr val="bg2"/>
                </a:solidFill>
              </a:rPr>
              <a:t>461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1"/>
                </a:solidFill>
              </a:rPr>
              <a:t>Še es esmu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Esmu jūras, debess Kungs,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Dzirdu: Mana tauta raud,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Tumsa nomāc cilvēci,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To vēlos glābt.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Likšu zvaigznēm atmirdzēt,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Likšu gaismai uzvarēt,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Kas šo gaismu ļaudīm dos?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Kur meklēt tos?</a:t>
            </a:r>
          </a:p>
        </p:txBody>
      </p:sp>
    </p:spTree>
    <p:extLst>
      <p:ext uri="{BB962C8B-B14F-4D97-AF65-F5344CB8AC3E}">
        <p14:creationId xmlns:p14="http://schemas.microsoft.com/office/powerpoint/2010/main" val="1103894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Še es esmu, sūti mani,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Tavu balsi tumsā dzirdēju.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Kungs, es iešu, mani vadi,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Tavu tautu sirdī turēšu!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3022" y="335292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Esmu sniega, lietus Kungs,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Ļaužu sāpes saprotu,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Mīlu tos līdz asarām,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Tie griežas prom. </a:t>
            </a:r>
          </a:p>
        </p:txBody>
      </p:sp>
    </p:spTree>
    <p:extLst>
      <p:ext uri="{BB962C8B-B14F-4D97-AF65-F5344CB8AC3E}">
        <p14:creationId xmlns:p14="http://schemas.microsoft.com/office/powerpoint/2010/main" val="88868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174941" y="335292"/>
            <a:ext cx="141164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Akmens sirdis lauzīšu,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Došu jaunu sirdi tiem,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Savus vārdus teikšu tiem.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 Kas nodos tos?</a:t>
            </a:r>
          </a:p>
        </p:txBody>
      </p:sp>
    </p:spTree>
    <p:extLst>
      <p:ext uri="{BB962C8B-B14F-4D97-AF65-F5344CB8AC3E}">
        <p14:creationId xmlns:p14="http://schemas.microsoft.com/office/powerpoint/2010/main" val="3816247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Še es esmu, sūti mani,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Tavu balsi tumsā dzirdēju.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Kungs, es iešu, mani vadi,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Tavu tautu sirdī turēšu!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3022" y="335292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2242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Esmu vēja, uguns Kungs,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Rūpēšos par nabagiem,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Viņiem galdu klāšu Es –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Tos vēlos glābt.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Došu maizi labāko,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Lai tiem sirdis priecātos,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Došu viņiem dzīvību.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Kas nodos to?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1879691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35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Še es esmu, sūti mani,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Tavu balsi tumsā dzirdēju.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Kungs, es iešu, mani vadi,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Tavu tautu sirdī turēšu!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3022" y="335292"/>
            <a:ext cx="13035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3469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endParaRPr lang="lv-LV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316688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1284</TotalTime>
  <Words>210</Words>
  <Application>Microsoft Macintosh PowerPoint</Application>
  <PresentationFormat>Widescreen</PresentationFormat>
  <Paragraphs>46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Open Sans Light</vt:lpstr>
      <vt:lpstr>Office Theme</vt:lpstr>
      <vt:lpstr>461. Še es esmu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18</cp:revision>
  <dcterms:created xsi:type="dcterms:W3CDTF">2023-10-06T20:25:52Z</dcterms:created>
  <dcterms:modified xsi:type="dcterms:W3CDTF">2024-02-20T10:48:38Z</dcterms:modified>
</cp:coreProperties>
</file>