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1102" r:id="rId5"/>
    <p:sldId id="1098" r:id="rId6"/>
    <p:sldId id="1101" r:id="rId7"/>
    <p:sldId id="1103" r:id="rId8"/>
    <p:sldId id="1100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1832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918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460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1"/>
                </a:solidFill>
              </a:rPr>
              <a:t>Stāvam blakus mēs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Stāvam blakus mēs,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Gaidot Dieva pavēles,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Pagodinot mūsu Glābēju.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Dzīvojot Viņa žēlastībā,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Pieaugam mēs ticībā,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Jēzus pats mūs pārbaudīs drīz.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Bet, kad mēs satiksimies Debesīs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rokās sadosimies,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Pestītāja mājās nonāksim,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Satiksimies Debesīs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dziesmas kopā dziedāsim,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Brāļi, māsas vēlos tur es būt!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29049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Karavīri mēs, ejot tur, kur Jēzus ved.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Cīnīsimies, jo mums jāuzvar!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Mūsu mērķis – Debesis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izglābt visas dvēseles;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Lūgsim, lai mēs visi būtu tur!</a:t>
            </a:r>
          </a:p>
        </p:txBody>
      </p:sp>
    </p:spTree>
    <p:extLst>
      <p:ext uri="{BB962C8B-B14F-4D97-AF65-F5344CB8AC3E}">
        <p14:creationId xmlns:p14="http://schemas.microsoft.com/office/powerpoint/2010/main" val="88868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Bet, kad mēs satiksimies Debesīs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rokās sadosimies,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Pestītāja mājās nonāksim,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13374" y="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31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Satiksimies 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Debesīs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dziesmas kopā dziedāsim,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Brāļi, māsas vēlos tur es būt!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Lūgsim, lai mēs visi būtu tur!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13374" y="0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9374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16688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1298</TotalTime>
  <Words>144</Words>
  <Application>Microsoft Macintosh PowerPoint</Application>
  <PresentationFormat>Widescreen</PresentationFormat>
  <Paragraphs>31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460. Stāvam blakus mēs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18</cp:revision>
  <dcterms:created xsi:type="dcterms:W3CDTF">2023-10-06T20:25:52Z</dcterms:created>
  <dcterms:modified xsi:type="dcterms:W3CDTF">2024-02-20T10:44:36Z</dcterms:modified>
</cp:coreProperties>
</file>