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a3nqVArYeJiYNqUdewT9L0TfS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2337" y="3461974"/>
            <a:ext cx="10377054" cy="17043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46. Tu, kura vārds ir svēts un liels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kura vārds ir svēts un liels,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pielūdzam Tevi, mūžīgais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Kungs Tu esi mums,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pienesam slavu Tev!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mūsu Debess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Tavi zemes bērni.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gaišu skatu Savējiem dod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atver Debess mājas.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Tu, kura priekšā ļaunums zūd,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glābšana esi nespēcīgiem.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taisnīgs, varens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godinām Tevi, Kungs!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esi mūsu Debess Dievs,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Mēs Tavi zemes bērni.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gaišu skatu Savējiem dod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atver Debess mājas.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 zini katra vārdu šeit,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Tev ceļ’nieka gājums redzams vienmēr.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Debesis, zemi vadi 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Ar gudrību teicamu.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esi mūsu Debess Dievs,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Mēs Tavi zemes bērni.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gaišu skatu Savējiem dod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atver Debess mājas.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mīlestība mums,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pateicas visi, brīnišķais Kungs!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Tev, kura vārdi patiesi,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mūžīgi mūžam gods!</a:t>
            </a:r>
            <a:endParaRPr/>
          </a:p>
        </p:txBody>
      </p:sp>
      <p:sp>
        <p:nvSpPr>
          <p:cNvPr id="132" name="Google Shape;132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esi mūsu Debess Dievs,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Mēs Tavi zemes bērni.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gaišu skatu Savējiem dod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atver Debess mājas.</a:t>
            </a:r>
            <a:endParaRPr/>
          </a:p>
        </p:txBody>
      </p:sp>
      <p:sp>
        <p:nvSpPr>
          <p:cNvPr id="138" name="Google Shape;138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