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534" r:id="rId4"/>
    <p:sldId id="1098" r:id="rId5"/>
    <p:sldId id="1101" r:id="rId6"/>
    <p:sldId id="1102" r:id="rId7"/>
    <p:sldId id="1103" r:id="rId8"/>
    <p:sldId id="1100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1832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918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bg2"/>
                </a:solidFill>
              </a:rPr>
              <a:t>459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1"/>
                </a:solidFill>
              </a:rPr>
              <a:t>Kungs, Tu mīlot kalpo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Tu mīlot kalpo cilvēkiem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Laipni, pazemīgi te.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Kur ir nastas, darbi grūtākie,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Tavas rokas palīdzēs.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Tavas žēlastības gaismā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mums sirdis atvērtos,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mēs mīlestībā kalpojam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Ar to spēku, ko Tu dod.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Vēl joprojām daudzi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maldās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te,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Ir bez mājām svešumā.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Vēl joprojām kāds ir nebrīvē,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Kāds ir izsalcis un vājš. </a:t>
            </a:r>
          </a:p>
        </p:txBody>
      </p:sp>
    </p:spTree>
    <p:extLst>
      <p:ext uri="{BB962C8B-B14F-4D97-AF65-F5344CB8AC3E}">
        <p14:creationId xmlns:p14="http://schemas.microsoft.com/office/powerpoint/2010/main" val="88868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Tu, Kungs, līdzjūtībā nāci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Atbrīvot šīs dvēseles.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 Gara spēku dāvini,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tām kalpot spētu mēs!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718317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Dod mums gaismu katru ieraudzīt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Tavā žēlastībā te!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Atver prātu katru saskatīt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Šajā tumšā pasaulē!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613101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Tavas mīlestības lielums,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Augstums, plašums, dziļums tāds</a:t>
            </a:r>
          </a:p>
          <a:p>
            <a:pPr algn="ctr"/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Dzīvīb’s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pārpilnības dāvājums –</a:t>
            </a:r>
          </a:p>
          <a:p>
            <a:pPr algn="ctr"/>
            <a:r>
              <a:rPr lang="lv-LV" sz="6000">
                <a:solidFill>
                  <a:schemeClr val="bg1"/>
                </a:solidFill>
                <a:cs typeface="Open Sans Light"/>
              </a:rPr>
              <a:t>Kungs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, Tu mīlot kalpo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tā.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506605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16688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1346</TotalTime>
  <Words>143</Words>
  <Application>Microsoft Macintosh PowerPoint</Application>
  <PresentationFormat>Widescreen</PresentationFormat>
  <Paragraphs>31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459. Kungs, Tu mīlot kalpo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21</cp:revision>
  <dcterms:created xsi:type="dcterms:W3CDTF">2023-10-06T20:25:52Z</dcterms:created>
  <dcterms:modified xsi:type="dcterms:W3CDTF">2024-02-20T10:42:34Z</dcterms:modified>
</cp:coreProperties>
</file>