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mWZCPRzB+r3RP8yFCcKnYMKe9D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2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</a:pPr>
            <a:r>
              <a:rPr lang="lv-LV">
                <a:solidFill>
                  <a:schemeClr val="lt1"/>
                </a:solidFill>
              </a:rPr>
              <a:t>458. Kungs, dāvā spēku!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Kungs, dāvā spēku mums labo vēsti nest,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varam kalpot un Tevi godināt,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sirds ir tīra un uzticīga Tev,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Debess rasu atdzīvināta!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 Gara spēkā mūs atjauno!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godāts Tavs Vārds, kas nāk dzīvību dot!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katrā sirdī Tavs aicinājums svēts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nest.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Ik brīdi varam no sirds Tev tuvoties.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Svēto Garu Tu piepildi mūs, Dievs,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patiesībā un stiprā ticībā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Tavu mīlestību pieaugam.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 Gara spēkā mūs atjauno!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godāts Tavs Vārds, kas nāk dzīvību dot!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katrā sirdī Tavs aicinājums svēts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nest.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ļauj mums kalpot un dāvā gudrību,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uzmundrināt viens otru varētu.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Tu pildi dzīvi ar jaunu cerību.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Mēs pateicībā zemojamies, Kungs.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Sava Gara spēkā mūs atjauno!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godāts Tavs Vārds, kas nāk dzīvību dot!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skan katrā sirdī Tavs aicinājums svēts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</a:t>
            </a:r>
            <a:r>
              <a:rPr lang="lv-LV" sz="5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,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Debess gaismu šai pasaulē nest.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