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097" r:id="rId2"/>
    <p:sldId id="1088" r:id="rId3"/>
    <p:sldId id="534" r:id="rId4"/>
    <p:sldId id="563" r:id="rId5"/>
    <p:sldId id="1093" r:id="rId6"/>
    <p:sldId id="1091" r:id="rId7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457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Kad sējam sēklu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Kad sējam Tava Vārda sēklu, Kungs, 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Tu ieliec spēku, kur tai jāuzdīgst. 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Starp asiem ērkšķu krūmiem ēnā neaugs, 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Bet sēkla daudzreiz tādā vietā krīt.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87758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Lai spējam nešaubīgi darbu veikt, 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Ja arī putni uzlasītu tās, 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Ja reizēm kritīs akmeņainā zemē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Un saulē nokaltīs bez dzīvības.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Mēs bieži sējam savā spēkā to 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Un paši savā ceļā </a:t>
            </a:r>
            <a:r>
              <a:rPr lang="lv-LV" sz="5600" dirty="0" err="1">
                <a:solidFill>
                  <a:schemeClr val="bg1"/>
                </a:solidFill>
                <a:cs typeface="Open Sans Light"/>
              </a:rPr>
              <a:t>maldāmies</a:t>
            </a:r>
            <a:r>
              <a:rPr lang="lv-LV" sz="5600" dirty="0">
                <a:solidFill>
                  <a:schemeClr val="bg1"/>
                </a:solidFill>
                <a:cs typeface="Open Sans Light"/>
              </a:rPr>
              <a:t>. 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Bez Tevis, Kungs, šo lielo darbu darot, 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Mēs varam tikai rūgti pievilties.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Ir jāiesēj, Tu žēlastību dod, 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Lai Gara spēkā slacinātu to. 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Tad uzplauks viss, būs augļi savā laikā, 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Jo Vārda sēkla Tavās rokās aug.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29383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1253</TotalTime>
  <Words>123</Words>
  <Application>Microsoft Macintosh PowerPoint</Application>
  <PresentationFormat>Widescreen</PresentationFormat>
  <Paragraphs>21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457. Kad sējam sēklu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14</cp:revision>
  <dcterms:created xsi:type="dcterms:W3CDTF">2023-10-06T20:25:52Z</dcterms:created>
  <dcterms:modified xsi:type="dcterms:W3CDTF">2024-02-20T10:38:56Z</dcterms:modified>
</cp:coreProperties>
</file>