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1110" r:id="rId2"/>
    <p:sldId id="1098" r:id="rId3"/>
    <p:sldId id="1102" r:id="rId4"/>
    <p:sldId id="1103" r:id="rId5"/>
    <p:sldId id="1104" r:id="rId6"/>
    <p:sldId id="1105" r:id="rId7"/>
    <p:sldId id="1106" r:id="rId8"/>
    <p:sldId id="1107" r:id="rId9"/>
    <p:sldId id="1108" r:id="rId10"/>
    <p:sldId id="1109" r:id="rId11"/>
    <p:sldId id="1091" r:id="rId12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456. Uz priekšu, brāļi, iesim!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Uz priekšu, brāļi, iesim,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Mūs Kristus aicina,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Jo, kamēr vēl ir diena,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Mums čakli jāstrādā!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Redz, Kunga vīna kalnā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Ir darba ļoti daudz.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Ak, nāciet veci, jauni 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Kungs Jēzus visus sauc!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49840" y="335292"/>
            <a:ext cx="143674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Kad šis darbs pabeigts būs,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Jēzus pārvedīs mūs,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Tēva mājās mieru dos,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Savus bērnus aplaimos.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Vēl žēlastības diena,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darbā ejam mēs!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Jo, kad šī diena beigsies,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Vairs strādāt nevarēs.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Kad ļaunais virsū mācas,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Grib darbā kavēt mūs,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Ar drošsirdīgu prātu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Tam stāties pretī būs.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49840" y="335292"/>
            <a:ext cx="143674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Kad šis darbs pabeigts būs,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Jēzus pārvedīs mūs,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Tēva mājās mieru dos,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Savus bērnus aplaimos.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Kungs Jēzus arī grūti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Virs zemes cīnījās,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Bez izturīgas cīņas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Nav tiešām uzvaras.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Ja būsim izturīgi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Šīs zemes ciešanās,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Tad nāksim Kristus valstī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Pie laimes mūžīgās.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49840" y="335292"/>
            <a:ext cx="143674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Kad šis darbs pabeigts būs,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Jēzus pārvedīs mūs,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Tēva mājās mieru dos,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Savus bērnus aplaimos.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1518</TotalTime>
  <Words>196</Words>
  <Application>Microsoft Macintosh PowerPoint</Application>
  <PresentationFormat>Widescreen</PresentationFormat>
  <Paragraphs>46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Open Sans Light</vt:lpstr>
      <vt:lpstr>Office Theme</vt:lpstr>
      <vt:lpstr>456. Uz priekšu, brāļi, iesim!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45</cp:revision>
  <dcterms:created xsi:type="dcterms:W3CDTF">2023-10-06T20:25:52Z</dcterms:created>
  <dcterms:modified xsi:type="dcterms:W3CDTF">2024-02-20T10:00:31Z</dcterms:modified>
</cp:coreProperties>
</file>