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9" r:id="rId2"/>
    <p:sldId id="1098" r:id="rId3"/>
    <p:sldId id="1102" r:id="rId4"/>
    <p:sldId id="1103" r:id="rId5"/>
    <p:sldId id="1104" r:id="rId6"/>
    <p:sldId id="1105" r:id="rId7"/>
    <p:sldId id="1106" r:id="rId8"/>
    <p:sldId id="1107" r:id="rId9"/>
    <p:sldId id="1108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455. Jēzus dzīvību mums devis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Jēzus dzīvību mums devis,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Īsto gaismu atnesdams,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Ļaudis pulcējis pie Sevis,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Priekšzīmi tiem rādīdams.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80469" y="335292"/>
            <a:ext cx="13061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Ticīgie, nu gaismu rādiet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Tiem, kas tumsībā vēl mīt,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uz īstā ceļa vadiet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Tos, kas maldās, klūp un krīt!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Pilsēta, kas kalna galā,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Redzama no tālienes,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Tāpat katrā tumšā malā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Labie darbi gaismu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80469" y="335292"/>
            <a:ext cx="13061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Ticīgie, nu gaismu rādiet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Tiem, kas tumsībā vēl mīt,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uz īstā ceļa vadiet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Tos, kas maldās, klūp un krīt!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Pasaulē vēl tik daudz ļaužu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Grēka varā atrodas.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tie tumsā ilgi snaudīs?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tiem Kristu sludinās?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80469" y="335292"/>
            <a:ext cx="13061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Ticīgie, nu gaismu rādiet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Tiem, kas tumsībā vēl mīt,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uz īstā ceļa vadiet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Tos, kas maldās, klūp un krīt!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Visus ļaudis pamodiniet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Visā plašā pasaulē,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Sirsnīgi tos paskubiniet,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tie glābties nekavē!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80469" y="335292"/>
            <a:ext cx="13061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Ticīgie, nu gaismu rādiet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Tiem, kas tumsībā vēl mīt,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uz īstā ceļa vadiet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Tos, kas maldās, klūp un krīt!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199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455. Jēzus dzīvību mums devis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2024-02-20T09:54:36Z</dcterms:modified>
</cp:coreProperties>
</file>