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534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454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Ja mēs visi gaismu iedegtu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Ja mēs visi gaismu iedegtu,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Spoži lukturos lai spīd,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Ja mēs ļautu spīdēt lukturiem,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Tad jau Jēzus nāktu drīz.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Jo tik daudzi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maldās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 pa tumsību vēl,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Jēzu gandrīz nemaz tie nepazīst.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Tāpēc iedegsim mēs lukturus,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visapkārt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gaisma spīd!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1193</TotalTime>
  <Words>55</Words>
  <Application>Microsoft Macintosh PowerPoint</Application>
  <PresentationFormat>Widescreen</PresentationFormat>
  <Paragraphs>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454. Ja mēs visi gaismu iedegtu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2024-02-20T09:53:04Z</dcterms:modified>
</cp:coreProperties>
</file>