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63" r:id="rId4"/>
    <p:sldId id="565" r:id="rId5"/>
    <p:sldId id="567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bg2"/>
                </a:solidFill>
              </a:rPr>
              <a:t>453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Es tāpēc sūtu tevi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 tāpēc sūtu Tevi iet un kalpot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Bez kādas atlīdzības pasaulē,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 būsi nemīlēts un ļaužu nodots,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 Tevi sūtu strādāt Manis dēļ.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 tiem, kas pakrituši, tevi sūtu,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 tiem, kas </a:t>
            </a:r>
            <a:r>
              <a:rPr lang="lv-LV" sz="6000" dirty="0" err="1">
                <a:solidFill>
                  <a:schemeClr val="bg1"/>
                </a:solidFill>
                <a:cs typeface="Open Sans Light"/>
              </a:rPr>
              <a:t>maldās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, lai tos mājās ved,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Pie tiem, kas noguruši, nesot nastu,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 tāpēc sūtu tevi palīdzēt.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Es tāpēc vientulībā tevi sūtu,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Lai dziļi ilgojies pēc tuvākiem,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Lai atstāj to, ko sirdī turi dārgu,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Un manu mīlestību ieraugi.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 tāpēc sūtu tevi naida vidū,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Kur sirdis pārpilnas ar ļaunumu.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Līdz nāvei pazemīgi visu nesot,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 tevi sūtu izprast Golgātu.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Tā, kā sūtījis Mani Tēvs,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tevi sūtu Es.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1227</TotalTime>
  <Words>137</Words>
  <Application>Microsoft Macintosh PowerPoint</Application>
  <PresentationFormat>Widescreen</PresentationFormat>
  <Paragraphs>22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453. Es tāpēc sūtu tevi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9</cp:revision>
  <dcterms:created xsi:type="dcterms:W3CDTF">2023-10-06T20:25:52Z</dcterms:created>
  <dcterms:modified xsi:type="dcterms:W3CDTF">2024-02-20T09:50:57Z</dcterms:modified>
</cp:coreProperties>
</file>